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1" r:id="rId2"/>
    <p:sldMasterId id="2147483673" r:id="rId3"/>
  </p:sldMasterIdLst>
  <p:notesMasterIdLst>
    <p:notesMasterId r:id="rId35"/>
  </p:notesMasterIdLst>
  <p:handoutMasterIdLst>
    <p:handoutMasterId r:id="rId36"/>
  </p:handoutMasterIdLst>
  <p:sldIdLst>
    <p:sldId id="347" r:id="rId4"/>
    <p:sldId id="489" r:id="rId5"/>
    <p:sldId id="475" r:id="rId6"/>
    <p:sldId id="490" r:id="rId7"/>
    <p:sldId id="486" r:id="rId8"/>
    <p:sldId id="458" r:id="rId9"/>
    <p:sldId id="452" r:id="rId10"/>
    <p:sldId id="453" r:id="rId11"/>
    <p:sldId id="462" r:id="rId12"/>
    <p:sldId id="463" r:id="rId13"/>
    <p:sldId id="465" r:id="rId14"/>
    <p:sldId id="464" r:id="rId15"/>
    <p:sldId id="476" r:id="rId16"/>
    <p:sldId id="416" r:id="rId17"/>
    <p:sldId id="413" r:id="rId18"/>
    <p:sldId id="466" r:id="rId19"/>
    <p:sldId id="469" r:id="rId20"/>
    <p:sldId id="470" r:id="rId21"/>
    <p:sldId id="467" r:id="rId22"/>
    <p:sldId id="468" r:id="rId23"/>
    <p:sldId id="478" r:id="rId24"/>
    <p:sldId id="479" r:id="rId25"/>
    <p:sldId id="480" r:id="rId26"/>
    <p:sldId id="481" r:id="rId27"/>
    <p:sldId id="482" r:id="rId28"/>
    <p:sldId id="483" r:id="rId29"/>
    <p:sldId id="484" r:id="rId30"/>
    <p:sldId id="473" r:id="rId31"/>
    <p:sldId id="474" r:id="rId32"/>
    <p:sldId id="301" r:id="rId33"/>
    <p:sldId id="488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208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387" autoAdjust="0"/>
    <p:restoredTop sz="99357" autoAdjust="0"/>
  </p:normalViewPr>
  <p:slideViewPr>
    <p:cSldViewPr snapToGrid="0" showGuides="1">
      <p:cViewPr>
        <p:scale>
          <a:sx n="60" d="100"/>
          <a:sy n="60" d="100"/>
        </p:scale>
        <p:origin x="1848" y="-136"/>
      </p:cViewPr>
      <p:guideLst>
        <p:guide orient="horz" pos="2208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2737EC1-5EA5-4CF1-9459-7983278C55D4}" type="doc">
      <dgm:prSet loTypeId="urn:microsoft.com/office/officeart/2005/8/layout/cycle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5C284AA-BB31-4F30-9E07-DC14074A1BC3}">
      <dgm:prSet phldrT="[Text]"/>
      <dgm:spPr/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1. </a:t>
          </a:r>
          <a:r>
            <a:rPr lang="en-US" b="1" dirty="0" err="1" smtClean="0">
              <a:solidFill>
                <a:schemeClr val="tx1"/>
              </a:solidFill>
            </a:rPr>
            <a:t>berakhlak</a:t>
          </a:r>
          <a:r>
            <a:rPr lang="en-US" b="1" dirty="0" smtClean="0">
              <a:solidFill>
                <a:schemeClr val="tx1"/>
              </a:solidFill>
            </a:rPr>
            <a:t>/</a:t>
          </a:r>
        </a:p>
        <a:p>
          <a:r>
            <a:rPr lang="en-US" b="1" dirty="0" err="1" smtClean="0">
              <a:solidFill>
                <a:schemeClr val="tx1"/>
              </a:solidFill>
            </a:rPr>
            <a:t>etis</a:t>
          </a:r>
          <a:r>
            <a:rPr lang="en-US" b="1" dirty="0" smtClean="0">
              <a:solidFill>
                <a:schemeClr val="tx1"/>
              </a:solidFill>
            </a:rPr>
            <a:t>/</a:t>
          </a:r>
          <a:r>
            <a:rPr lang="en-US" b="1" dirty="0" err="1" smtClean="0">
              <a:solidFill>
                <a:schemeClr val="tx1"/>
              </a:solidFill>
            </a:rPr>
            <a:t>bermoral</a:t>
          </a:r>
          <a:endParaRPr lang="en-US" b="1" dirty="0">
            <a:solidFill>
              <a:schemeClr val="tx1"/>
            </a:solidFill>
          </a:endParaRPr>
        </a:p>
      </dgm:t>
    </dgm:pt>
    <dgm:pt modelId="{328AD289-BCCB-4013-9EED-7EA874EE9B83}" type="parTrans" cxnId="{697B5525-5608-4849-BD21-4AB32C7D088A}">
      <dgm:prSet/>
      <dgm:spPr/>
      <dgm:t>
        <a:bodyPr/>
        <a:lstStyle/>
        <a:p>
          <a:endParaRPr lang="en-US"/>
        </a:p>
      </dgm:t>
    </dgm:pt>
    <dgm:pt modelId="{AD84A0DC-8B26-4550-8365-B2F6698B292D}" type="sibTrans" cxnId="{697B5525-5608-4849-BD21-4AB32C7D088A}">
      <dgm:prSet/>
      <dgm:spPr/>
      <dgm:t>
        <a:bodyPr/>
        <a:lstStyle/>
        <a:p>
          <a:endParaRPr lang="en-US"/>
        </a:p>
      </dgm:t>
    </dgm:pt>
    <dgm:pt modelId="{141F39DA-AC68-4012-8A4D-CC2F3CFB17ED}">
      <dgm:prSet phldrT="[Text]"/>
      <dgm:spPr/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2.cerdas/smart</a:t>
          </a:r>
          <a:endParaRPr lang="en-US" b="1" dirty="0">
            <a:solidFill>
              <a:schemeClr val="tx1"/>
            </a:solidFill>
          </a:endParaRPr>
        </a:p>
      </dgm:t>
    </dgm:pt>
    <dgm:pt modelId="{D70ECBFE-9AB8-4278-81A6-95E3D3A2E513}" type="parTrans" cxnId="{9F229951-4728-4D57-ACF5-7C1EA2930645}">
      <dgm:prSet/>
      <dgm:spPr/>
      <dgm:t>
        <a:bodyPr/>
        <a:lstStyle/>
        <a:p>
          <a:endParaRPr lang="en-US"/>
        </a:p>
      </dgm:t>
    </dgm:pt>
    <dgm:pt modelId="{7E76989E-A616-41C4-A0BE-B314C05E8D08}" type="sibTrans" cxnId="{9F229951-4728-4D57-ACF5-7C1EA2930645}">
      <dgm:prSet/>
      <dgm:spPr/>
      <dgm:t>
        <a:bodyPr/>
        <a:lstStyle/>
        <a:p>
          <a:endParaRPr lang="en-US"/>
        </a:p>
      </dgm:t>
    </dgm:pt>
    <dgm:pt modelId="{53D28C00-5ADB-4C44-A2BC-812E01447C52}">
      <dgm:prSet phldrT="[Text]"/>
      <dgm:spPr/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3. </a:t>
          </a:r>
          <a:r>
            <a:rPr lang="en-US" b="1" dirty="0" err="1" smtClean="0">
              <a:solidFill>
                <a:schemeClr val="tx1"/>
              </a:solidFill>
            </a:rPr>
            <a:t>feminin</a:t>
          </a:r>
          <a:endParaRPr lang="en-US" b="1" dirty="0" smtClean="0">
            <a:solidFill>
              <a:schemeClr val="tx1"/>
            </a:solidFill>
          </a:endParaRPr>
        </a:p>
        <a:p>
          <a:endParaRPr lang="en-US" b="1" dirty="0">
            <a:solidFill>
              <a:schemeClr val="tx1"/>
            </a:solidFill>
          </a:endParaRPr>
        </a:p>
      </dgm:t>
    </dgm:pt>
    <dgm:pt modelId="{D7BA3365-E98A-411D-AEAE-4AACC2BC4F25}" type="parTrans" cxnId="{143A21EF-8211-4D97-90CD-381D1C3EF6CB}">
      <dgm:prSet/>
      <dgm:spPr/>
      <dgm:t>
        <a:bodyPr/>
        <a:lstStyle/>
        <a:p>
          <a:endParaRPr lang="en-US"/>
        </a:p>
      </dgm:t>
    </dgm:pt>
    <dgm:pt modelId="{3D6EA309-F8CD-4827-B49F-75616CC32E3A}" type="sibTrans" cxnId="{143A21EF-8211-4D97-90CD-381D1C3EF6CB}">
      <dgm:prSet/>
      <dgm:spPr/>
      <dgm:t>
        <a:bodyPr/>
        <a:lstStyle/>
        <a:p>
          <a:endParaRPr lang="en-US"/>
        </a:p>
      </dgm:t>
    </dgm:pt>
    <dgm:pt modelId="{6E69773D-87FF-4580-A8E1-482344E77C0D}">
      <dgm:prSet phldrT="[Text]"/>
      <dgm:spPr/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4. </a:t>
          </a:r>
          <a:r>
            <a:rPr lang="en-US" b="1" dirty="0" err="1" smtClean="0">
              <a:solidFill>
                <a:schemeClr val="tx1"/>
              </a:solidFill>
            </a:rPr>
            <a:t>profesional</a:t>
          </a:r>
          <a:endParaRPr lang="en-US" b="1" dirty="0" smtClean="0">
            <a:solidFill>
              <a:schemeClr val="tx1"/>
            </a:solidFill>
          </a:endParaRPr>
        </a:p>
      </dgm:t>
    </dgm:pt>
    <dgm:pt modelId="{3F334A99-9270-487A-848A-48E697068B82}" type="parTrans" cxnId="{7540D5DA-6050-4F1E-9A58-EC8D979FD2B0}">
      <dgm:prSet/>
      <dgm:spPr/>
      <dgm:t>
        <a:bodyPr/>
        <a:lstStyle/>
        <a:p>
          <a:endParaRPr lang="en-US"/>
        </a:p>
      </dgm:t>
    </dgm:pt>
    <dgm:pt modelId="{46B78E3C-7B81-4EDB-8F67-644E69E3E60A}" type="sibTrans" cxnId="{7540D5DA-6050-4F1E-9A58-EC8D979FD2B0}">
      <dgm:prSet/>
      <dgm:spPr/>
      <dgm:t>
        <a:bodyPr/>
        <a:lstStyle/>
        <a:p>
          <a:endParaRPr lang="en-US"/>
        </a:p>
      </dgm:t>
    </dgm:pt>
    <dgm:pt modelId="{332BE265-B8BE-420F-8B47-B5EE6E818D3A}">
      <dgm:prSet phldrT="[Text]"/>
      <dgm:spPr/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5.proporsional</a:t>
          </a:r>
          <a:endParaRPr lang="en-US" b="1" dirty="0">
            <a:solidFill>
              <a:schemeClr val="tx1"/>
            </a:solidFill>
          </a:endParaRPr>
        </a:p>
      </dgm:t>
    </dgm:pt>
    <dgm:pt modelId="{616E8629-89D0-4396-994D-4F0EDE888407}" type="parTrans" cxnId="{BC40CECD-61BE-4A18-966E-4E6D788E7B78}">
      <dgm:prSet/>
      <dgm:spPr/>
      <dgm:t>
        <a:bodyPr/>
        <a:lstStyle/>
        <a:p>
          <a:endParaRPr lang="en-US"/>
        </a:p>
      </dgm:t>
    </dgm:pt>
    <dgm:pt modelId="{7E404C11-3C84-4F2F-AB65-4AC812553799}" type="sibTrans" cxnId="{BC40CECD-61BE-4A18-966E-4E6D788E7B78}">
      <dgm:prSet/>
      <dgm:spPr/>
      <dgm:t>
        <a:bodyPr/>
        <a:lstStyle/>
        <a:p>
          <a:endParaRPr lang="en-US"/>
        </a:p>
      </dgm:t>
    </dgm:pt>
    <dgm:pt modelId="{A1FAA7DF-4027-43E2-8C32-D0B51818DE5F}" type="pres">
      <dgm:prSet presAssocID="{B2737EC1-5EA5-4CF1-9459-7983278C55D4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7A36588-A526-47F5-82F7-635597F85365}" type="pres">
      <dgm:prSet presAssocID="{B2737EC1-5EA5-4CF1-9459-7983278C55D4}" presName="cycle" presStyleCnt="0"/>
      <dgm:spPr/>
    </dgm:pt>
    <dgm:pt modelId="{72CC1E90-F6C0-4BFF-AE51-D67F96B8BD33}" type="pres">
      <dgm:prSet presAssocID="{25C284AA-BB31-4F30-9E07-DC14074A1BC3}" presName="nodeFirstNode" presStyleLbl="node1" presStyleIdx="0" presStyleCnt="5" custScaleX="11756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B8666E-39E4-4689-A3D0-7F413F7AC27D}" type="pres">
      <dgm:prSet presAssocID="{AD84A0DC-8B26-4550-8365-B2F6698B292D}" presName="sibTransFirstNode" presStyleLbl="bgShp" presStyleIdx="0" presStyleCnt="1" custScaleX="151776"/>
      <dgm:spPr/>
      <dgm:t>
        <a:bodyPr/>
        <a:lstStyle/>
        <a:p>
          <a:endParaRPr lang="en-US"/>
        </a:p>
      </dgm:t>
    </dgm:pt>
    <dgm:pt modelId="{9DB0BFDB-0D23-43B4-9787-90C83C44297A}" type="pres">
      <dgm:prSet presAssocID="{141F39DA-AC68-4012-8A4D-CC2F3CFB17ED}" presName="nodeFollowingNodes" presStyleLbl="node1" presStyleIdx="1" presStyleCnt="5" custRadScaleRad="136598" custRadScaleInc="820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C88D8E2-0516-4459-B3E5-155030E9A645}" type="pres">
      <dgm:prSet presAssocID="{53D28C00-5ADB-4C44-A2BC-812E01447C52}" presName="nodeFollowingNodes" presStyleLbl="node1" presStyleIdx="2" presStyleCnt="5" custRadScaleRad="156294" custRadScaleInc="-3804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911AE99-C60B-4774-B1A9-1324A2CB1243}" type="pres">
      <dgm:prSet presAssocID="{6E69773D-87FF-4580-A8E1-482344E77C0D}" presName="nodeFollowingNodes" presStyleLbl="node1" presStyleIdx="3" presStyleCnt="5" custRadScaleRad="163286" custRadScaleInc="405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D410917-56E4-4EF0-A535-8368AB2DE176}" type="pres">
      <dgm:prSet presAssocID="{332BE265-B8BE-420F-8B47-B5EE6E818D3A}" presName="nodeFollowingNodes" presStyleLbl="node1" presStyleIdx="4" presStyleCnt="5" custScaleX="104932" custRadScaleRad="153386" custRadScaleInc="-1062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9410857-1285-4C94-8454-EA312B722F6D}" type="presOf" srcId="{25C284AA-BB31-4F30-9E07-DC14074A1BC3}" destId="{72CC1E90-F6C0-4BFF-AE51-D67F96B8BD33}" srcOrd="0" destOrd="0" presId="urn:microsoft.com/office/officeart/2005/8/layout/cycle3"/>
    <dgm:cxn modelId="{BB98B14A-9216-4555-84DF-4C9310EFF126}" type="presOf" srcId="{AD84A0DC-8B26-4550-8365-B2F6698B292D}" destId="{56B8666E-39E4-4689-A3D0-7F413F7AC27D}" srcOrd="0" destOrd="0" presId="urn:microsoft.com/office/officeart/2005/8/layout/cycle3"/>
    <dgm:cxn modelId="{697B5525-5608-4849-BD21-4AB32C7D088A}" srcId="{B2737EC1-5EA5-4CF1-9459-7983278C55D4}" destId="{25C284AA-BB31-4F30-9E07-DC14074A1BC3}" srcOrd="0" destOrd="0" parTransId="{328AD289-BCCB-4013-9EED-7EA874EE9B83}" sibTransId="{AD84A0DC-8B26-4550-8365-B2F6698B292D}"/>
    <dgm:cxn modelId="{A18F4E41-C01E-476C-BD71-86C0677DB1AF}" type="presOf" srcId="{141F39DA-AC68-4012-8A4D-CC2F3CFB17ED}" destId="{9DB0BFDB-0D23-43B4-9787-90C83C44297A}" srcOrd="0" destOrd="0" presId="urn:microsoft.com/office/officeart/2005/8/layout/cycle3"/>
    <dgm:cxn modelId="{143A21EF-8211-4D97-90CD-381D1C3EF6CB}" srcId="{B2737EC1-5EA5-4CF1-9459-7983278C55D4}" destId="{53D28C00-5ADB-4C44-A2BC-812E01447C52}" srcOrd="2" destOrd="0" parTransId="{D7BA3365-E98A-411D-AEAE-4AACC2BC4F25}" sibTransId="{3D6EA309-F8CD-4827-B49F-75616CC32E3A}"/>
    <dgm:cxn modelId="{BC40CECD-61BE-4A18-966E-4E6D788E7B78}" srcId="{B2737EC1-5EA5-4CF1-9459-7983278C55D4}" destId="{332BE265-B8BE-420F-8B47-B5EE6E818D3A}" srcOrd="4" destOrd="0" parTransId="{616E8629-89D0-4396-994D-4F0EDE888407}" sibTransId="{7E404C11-3C84-4F2F-AB65-4AC812553799}"/>
    <dgm:cxn modelId="{9F229951-4728-4D57-ACF5-7C1EA2930645}" srcId="{B2737EC1-5EA5-4CF1-9459-7983278C55D4}" destId="{141F39DA-AC68-4012-8A4D-CC2F3CFB17ED}" srcOrd="1" destOrd="0" parTransId="{D70ECBFE-9AB8-4278-81A6-95E3D3A2E513}" sibTransId="{7E76989E-A616-41C4-A0BE-B314C05E8D08}"/>
    <dgm:cxn modelId="{A3B4F6B9-E6AE-45A4-800D-AD591BE68149}" type="presOf" srcId="{B2737EC1-5EA5-4CF1-9459-7983278C55D4}" destId="{A1FAA7DF-4027-43E2-8C32-D0B51818DE5F}" srcOrd="0" destOrd="0" presId="urn:microsoft.com/office/officeart/2005/8/layout/cycle3"/>
    <dgm:cxn modelId="{7540D5DA-6050-4F1E-9A58-EC8D979FD2B0}" srcId="{B2737EC1-5EA5-4CF1-9459-7983278C55D4}" destId="{6E69773D-87FF-4580-A8E1-482344E77C0D}" srcOrd="3" destOrd="0" parTransId="{3F334A99-9270-487A-848A-48E697068B82}" sibTransId="{46B78E3C-7B81-4EDB-8F67-644E69E3E60A}"/>
    <dgm:cxn modelId="{C91E278F-4352-47D6-B272-C42FB1BB5D1E}" type="presOf" srcId="{53D28C00-5ADB-4C44-A2BC-812E01447C52}" destId="{2C88D8E2-0516-4459-B3E5-155030E9A645}" srcOrd="0" destOrd="0" presId="urn:microsoft.com/office/officeart/2005/8/layout/cycle3"/>
    <dgm:cxn modelId="{DE31AC3B-EA1E-4FEE-B95F-B216890184A7}" type="presOf" srcId="{6E69773D-87FF-4580-A8E1-482344E77C0D}" destId="{7911AE99-C60B-4774-B1A9-1324A2CB1243}" srcOrd="0" destOrd="0" presId="urn:microsoft.com/office/officeart/2005/8/layout/cycle3"/>
    <dgm:cxn modelId="{7D807754-CD7C-4CCE-9B61-84D2695AE683}" type="presOf" srcId="{332BE265-B8BE-420F-8B47-B5EE6E818D3A}" destId="{AD410917-56E4-4EF0-A535-8368AB2DE176}" srcOrd="0" destOrd="0" presId="urn:microsoft.com/office/officeart/2005/8/layout/cycle3"/>
    <dgm:cxn modelId="{AA224B74-1DF4-49C2-8F6A-D86EF5266C7F}" type="presParOf" srcId="{A1FAA7DF-4027-43E2-8C32-D0B51818DE5F}" destId="{C7A36588-A526-47F5-82F7-635597F85365}" srcOrd="0" destOrd="0" presId="urn:microsoft.com/office/officeart/2005/8/layout/cycle3"/>
    <dgm:cxn modelId="{6B385572-F434-429C-8597-198DB00CD311}" type="presParOf" srcId="{C7A36588-A526-47F5-82F7-635597F85365}" destId="{72CC1E90-F6C0-4BFF-AE51-D67F96B8BD33}" srcOrd="0" destOrd="0" presId="urn:microsoft.com/office/officeart/2005/8/layout/cycle3"/>
    <dgm:cxn modelId="{177BAD08-6476-4E8A-9657-7B51472ED168}" type="presParOf" srcId="{C7A36588-A526-47F5-82F7-635597F85365}" destId="{56B8666E-39E4-4689-A3D0-7F413F7AC27D}" srcOrd="1" destOrd="0" presId="urn:microsoft.com/office/officeart/2005/8/layout/cycle3"/>
    <dgm:cxn modelId="{07F66526-21E9-4071-A28E-AAEA6917C80F}" type="presParOf" srcId="{C7A36588-A526-47F5-82F7-635597F85365}" destId="{9DB0BFDB-0D23-43B4-9787-90C83C44297A}" srcOrd="2" destOrd="0" presId="urn:microsoft.com/office/officeart/2005/8/layout/cycle3"/>
    <dgm:cxn modelId="{B0E846AB-E829-48B1-9B57-0BE24FA3BDFB}" type="presParOf" srcId="{C7A36588-A526-47F5-82F7-635597F85365}" destId="{2C88D8E2-0516-4459-B3E5-155030E9A645}" srcOrd="3" destOrd="0" presId="urn:microsoft.com/office/officeart/2005/8/layout/cycle3"/>
    <dgm:cxn modelId="{66ECE01F-14F1-4EFC-8E5B-6D8404A230F1}" type="presParOf" srcId="{C7A36588-A526-47F5-82F7-635597F85365}" destId="{7911AE99-C60B-4774-B1A9-1324A2CB1243}" srcOrd="4" destOrd="0" presId="urn:microsoft.com/office/officeart/2005/8/layout/cycle3"/>
    <dgm:cxn modelId="{598FAD88-4311-46F7-91B5-88D9FC04D4A8}" type="presParOf" srcId="{C7A36588-A526-47F5-82F7-635597F85365}" destId="{AD410917-56E4-4EF0-A535-8368AB2DE176}" srcOrd="5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6B8666E-39E4-4689-A3D0-7F413F7AC27D}">
      <dsp:nvSpPr>
        <dsp:cNvPr id="0" name=""/>
        <dsp:cNvSpPr/>
      </dsp:nvSpPr>
      <dsp:spPr>
        <a:xfrm>
          <a:off x="1739680" y="-175243"/>
          <a:ext cx="7214543" cy="4753415"/>
        </a:xfrm>
        <a:prstGeom prst="circularArrow">
          <a:avLst>
            <a:gd name="adj1" fmla="val 5544"/>
            <a:gd name="adj2" fmla="val 330680"/>
            <a:gd name="adj3" fmla="val 13302721"/>
            <a:gd name="adj4" fmla="val 17681183"/>
            <a:gd name="adj5" fmla="val 5757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2CC1E90-F6C0-4BFF-AE51-D67F96B8BD33}">
      <dsp:nvSpPr>
        <dsp:cNvPr id="0" name=""/>
        <dsp:cNvSpPr/>
      </dsp:nvSpPr>
      <dsp:spPr>
        <a:xfrm>
          <a:off x="4015736" y="637"/>
          <a:ext cx="2662430" cy="113237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smtClean="0">
              <a:solidFill>
                <a:schemeClr val="tx1"/>
              </a:solidFill>
            </a:rPr>
            <a:t>1. </a:t>
          </a:r>
          <a:r>
            <a:rPr lang="en-US" sz="2200" b="1" kern="1200" dirty="0" err="1" smtClean="0">
              <a:solidFill>
                <a:schemeClr val="tx1"/>
              </a:solidFill>
            </a:rPr>
            <a:t>berakhlak</a:t>
          </a:r>
          <a:r>
            <a:rPr lang="en-US" sz="2200" b="1" kern="1200" dirty="0" smtClean="0">
              <a:solidFill>
                <a:schemeClr val="tx1"/>
              </a:solidFill>
            </a:rPr>
            <a:t>/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err="1" smtClean="0">
              <a:solidFill>
                <a:schemeClr val="tx1"/>
              </a:solidFill>
            </a:rPr>
            <a:t>etis</a:t>
          </a:r>
          <a:r>
            <a:rPr lang="en-US" sz="2200" b="1" kern="1200" dirty="0" smtClean="0">
              <a:solidFill>
                <a:schemeClr val="tx1"/>
              </a:solidFill>
            </a:rPr>
            <a:t>/</a:t>
          </a:r>
          <a:r>
            <a:rPr lang="en-US" sz="2200" b="1" kern="1200" dirty="0" err="1" smtClean="0">
              <a:solidFill>
                <a:schemeClr val="tx1"/>
              </a:solidFill>
            </a:rPr>
            <a:t>bermoral</a:t>
          </a:r>
          <a:endParaRPr lang="en-US" sz="2200" b="1" kern="1200" dirty="0">
            <a:solidFill>
              <a:schemeClr val="tx1"/>
            </a:solidFill>
          </a:endParaRPr>
        </a:p>
      </dsp:txBody>
      <dsp:txXfrm>
        <a:off x="4071014" y="55915"/>
        <a:ext cx="2551874" cy="1021815"/>
      </dsp:txXfrm>
    </dsp:sp>
    <dsp:sp modelId="{9DB0BFDB-0D23-43B4-9787-90C83C44297A}">
      <dsp:nvSpPr>
        <dsp:cNvPr id="0" name=""/>
        <dsp:cNvSpPr/>
      </dsp:nvSpPr>
      <dsp:spPr>
        <a:xfrm>
          <a:off x="6911687" y="1401244"/>
          <a:ext cx="2264742" cy="113237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smtClean="0">
              <a:solidFill>
                <a:schemeClr val="tx1"/>
              </a:solidFill>
            </a:rPr>
            <a:t>2.cerdas/smart</a:t>
          </a:r>
          <a:endParaRPr lang="en-US" sz="2200" b="1" kern="1200" dirty="0">
            <a:solidFill>
              <a:schemeClr val="tx1"/>
            </a:solidFill>
          </a:endParaRPr>
        </a:p>
      </dsp:txBody>
      <dsp:txXfrm>
        <a:off x="6966965" y="1456522"/>
        <a:ext cx="2154186" cy="1021815"/>
      </dsp:txXfrm>
    </dsp:sp>
    <dsp:sp modelId="{2C88D8E2-0516-4459-B3E5-155030E9A645}">
      <dsp:nvSpPr>
        <dsp:cNvPr id="0" name=""/>
        <dsp:cNvSpPr/>
      </dsp:nvSpPr>
      <dsp:spPr>
        <a:xfrm>
          <a:off x="6925238" y="3667644"/>
          <a:ext cx="2264742" cy="113237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smtClean="0">
              <a:solidFill>
                <a:schemeClr val="tx1"/>
              </a:solidFill>
            </a:rPr>
            <a:t>3. </a:t>
          </a:r>
          <a:r>
            <a:rPr lang="en-US" sz="2200" b="1" kern="1200" dirty="0" err="1" smtClean="0">
              <a:solidFill>
                <a:schemeClr val="tx1"/>
              </a:solidFill>
            </a:rPr>
            <a:t>feminin</a:t>
          </a:r>
          <a:endParaRPr lang="en-US" sz="2200" b="1" kern="1200" dirty="0" smtClean="0">
            <a:solidFill>
              <a:schemeClr val="tx1"/>
            </a:solidFill>
          </a:endParaRP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200" b="1" kern="1200" dirty="0">
            <a:solidFill>
              <a:schemeClr val="tx1"/>
            </a:solidFill>
          </a:endParaRPr>
        </a:p>
      </dsp:txBody>
      <dsp:txXfrm>
        <a:off x="6980516" y="3722922"/>
        <a:ext cx="2154186" cy="1021815"/>
      </dsp:txXfrm>
    </dsp:sp>
    <dsp:sp modelId="{7911AE99-C60B-4774-B1A9-1324A2CB1243}">
      <dsp:nvSpPr>
        <dsp:cNvPr id="0" name=""/>
        <dsp:cNvSpPr/>
      </dsp:nvSpPr>
      <dsp:spPr>
        <a:xfrm>
          <a:off x="1339517" y="3667587"/>
          <a:ext cx="2264742" cy="113237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smtClean="0">
              <a:solidFill>
                <a:schemeClr val="tx1"/>
              </a:solidFill>
            </a:rPr>
            <a:t>4. </a:t>
          </a:r>
          <a:r>
            <a:rPr lang="en-US" sz="2200" b="1" kern="1200" dirty="0" err="1" smtClean="0">
              <a:solidFill>
                <a:schemeClr val="tx1"/>
              </a:solidFill>
            </a:rPr>
            <a:t>profesional</a:t>
          </a:r>
          <a:endParaRPr lang="en-US" sz="2200" b="1" kern="1200" dirty="0" smtClean="0">
            <a:solidFill>
              <a:schemeClr val="tx1"/>
            </a:solidFill>
          </a:endParaRPr>
        </a:p>
      </dsp:txBody>
      <dsp:txXfrm>
        <a:off x="1394795" y="3722865"/>
        <a:ext cx="2154186" cy="1021815"/>
      </dsp:txXfrm>
    </dsp:sp>
    <dsp:sp modelId="{AD410917-56E4-4EF0-A535-8368AB2DE176}">
      <dsp:nvSpPr>
        <dsp:cNvPr id="0" name=""/>
        <dsp:cNvSpPr/>
      </dsp:nvSpPr>
      <dsp:spPr>
        <a:xfrm>
          <a:off x="1113297" y="1401223"/>
          <a:ext cx="2376439" cy="113237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smtClean="0">
              <a:solidFill>
                <a:schemeClr val="tx1"/>
              </a:solidFill>
            </a:rPr>
            <a:t>5.proporsional</a:t>
          </a:r>
          <a:endParaRPr lang="en-US" sz="2200" b="1" kern="1200" dirty="0">
            <a:solidFill>
              <a:schemeClr val="tx1"/>
            </a:solidFill>
          </a:endParaRPr>
        </a:p>
      </dsp:txBody>
      <dsp:txXfrm>
        <a:off x="1168575" y="1456501"/>
        <a:ext cx="2265883" cy="102181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16046B-F294-433B-8C77-BAA4A5ABD11C}" type="datetimeFigureOut">
              <a:rPr lang="en-US" smtClean="0"/>
              <a:pPr/>
              <a:t>10/13/2023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C6E798-62CA-4158-9D94-362B5E1E54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0451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B944F1-D4BB-44B0-90EF-E7B961512587}" type="datetimeFigureOut">
              <a:rPr lang="en-US" smtClean="0"/>
              <a:pPr/>
              <a:t>10/13/2023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1AD016-DBE9-447D-A8FF-2C2D5556A8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81917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1AD016-DBE9-447D-A8FF-2C2D5556A8CF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15116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1AD016-DBE9-447D-A8FF-2C2D5556A8CF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1985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1AD016-DBE9-447D-A8FF-2C2D5556A8CF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35413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1AD016-DBE9-447D-A8FF-2C2D5556A8CF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35413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1AD016-DBE9-447D-A8FF-2C2D5556A8CF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9882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1AD016-DBE9-447D-A8FF-2C2D5556A8CF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85076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1AD016-DBE9-447D-A8FF-2C2D5556A8CF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85076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1AD016-DBE9-447D-A8FF-2C2D5556A8CF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9882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1AD016-DBE9-447D-A8FF-2C2D5556A8CF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7719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1AD016-DBE9-447D-A8FF-2C2D5556A8CF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2713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1AD016-DBE9-447D-A8FF-2C2D5556A8CF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2678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1AD016-DBE9-447D-A8FF-2C2D5556A8CF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7276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1AD016-DBE9-447D-A8FF-2C2D5556A8CF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3818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1AD016-DBE9-447D-A8FF-2C2D5556A8CF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72384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1AD016-DBE9-447D-A8FF-2C2D5556A8CF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8607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028517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nd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783636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=""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8993242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=""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4496944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8394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Agenda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151220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aam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321DB724-9006-424E-A191-C08CB17EE2CA}"/>
              </a:ext>
            </a:extLst>
          </p:cNvPr>
          <p:cNvSpPr/>
          <p:nvPr userDrawn="1"/>
        </p:nvSpPr>
        <p:spPr>
          <a:xfrm>
            <a:off x="462336" y="315931"/>
            <a:ext cx="3113070" cy="622613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그림 개체 틀 2">
            <a:extLst>
              <a:ext uri="{FF2B5EF4-FFF2-40B4-BE49-F238E27FC236}">
                <a16:creationId xmlns="" xmlns:a16="http://schemas.microsoft.com/office/drawing/2014/main" id="{13FB2FD4-D355-49C8-B7E0-BC49131F2FEA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682645" y="553565"/>
            <a:ext cx="2672453" cy="240539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68664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="" xmlns:a16="http://schemas.microsoft.com/office/drawing/2014/main" id="{54BAF68A-9D51-4222-8013-E9B5F820985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00903"/>
            <a:ext cx="11600704" cy="1140891"/>
          </a:xfrm>
          <a:prstGeom prst="rect">
            <a:avLst/>
          </a:prstGeom>
        </p:spPr>
      </p:pic>
      <p:pic>
        <p:nvPicPr>
          <p:cNvPr id="3" name="Picture 3" descr="E:\002-KIMS BUSINESS\007-02-MaxPPT-Contents\150902-com-Global-Laptop\mo900.png">
            <a:extLst>
              <a:ext uri="{FF2B5EF4-FFF2-40B4-BE49-F238E27FC236}">
                <a16:creationId xmlns="" xmlns:a16="http://schemas.microsoft.com/office/drawing/2014/main" id="{1C4F8B41-3F98-4240-8891-4ADABC669A4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253"/>
          <a:stretch/>
        </p:blipFill>
        <p:spPr bwMode="auto">
          <a:xfrm flipH="1">
            <a:off x="8509450" y="2348880"/>
            <a:ext cx="3683812" cy="4509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icture Placeholder 2">
            <a:extLst>
              <a:ext uri="{FF2B5EF4-FFF2-40B4-BE49-F238E27FC236}">
                <a16:creationId xmlns="" xmlns:a16="http://schemas.microsoft.com/office/drawing/2014/main" id="{88CB46E1-8EB0-4782-9CDE-623B6BC6877B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8898129" y="2735416"/>
            <a:ext cx="1672517" cy="2613110"/>
          </a:xfrm>
          <a:custGeom>
            <a:avLst/>
            <a:gdLst>
              <a:gd name="connsiteX0" fmla="*/ 0 w 1296000"/>
              <a:gd name="connsiteY0" fmla="*/ 0 h 2700000"/>
              <a:gd name="connsiteX1" fmla="*/ 1296000 w 1296000"/>
              <a:gd name="connsiteY1" fmla="*/ 0 h 2700000"/>
              <a:gd name="connsiteX2" fmla="*/ 1296000 w 1296000"/>
              <a:gd name="connsiteY2" fmla="*/ 2700000 h 2700000"/>
              <a:gd name="connsiteX3" fmla="*/ 0 w 1296000"/>
              <a:gd name="connsiteY3" fmla="*/ 2700000 h 2700000"/>
              <a:gd name="connsiteX4" fmla="*/ 0 w 1296000"/>
              <a:gd name="connsiteY4" fmla="*/ 0 h 2700000"/>
              <a:gd name="connsiteX0" fmla="*/ 0 w 1436677"/>
              <a:gd name="connsiteY0" fmla="*/ 0 h 2745513"/>
              <a:gd name="connsiteX1" fmla="*/ 1436677 w 1436677"/>
              <a:gd name="connsiteY1" fmla="*/ 45513 h 2745513"/>
              <a:gd name="connsiteX2" fmla="*/ 1436677 w 1436677"/>
              <a:gd name="connsiteY2" fmla="*/ 2745513 h 2745513"/>
              <a:gd name="connsiteX3" fmla="*/ 140677 w 1436677"/>
              <a:gd name="connsiteY3" fmla="*/ 2745513 h 2745513"/>
              <a:gd name="connsiteX4" fmla="*/ 0 w 1436677"/>
              <a:gd name="connsiteY4" fmla="*/ 0 h 2745513"/>
              <a:gd name="connsiteX0" fmla="*/ 0 w 1453227"/>
              <a:gd name="connsiteY0" fmla="*/ 0 h 2745513"/>
              <a:gd name="connsiteX1" fmla="*/ 1453227 w 1453227"/>
              <a:gd name="connsiteY1" fmla="*/ 45513 h 2745513"/>
              <a:gd name="connsiteX2" fmla="*/ 1453227 w 1453227"/>
              <a:gd name="connsiteY2" fmla="*/ 2745513 h 2745513"/>
              <a:gd name="connsiteX3" fmla="*/ 157227 w 1453227"/>
              <a:gd name="connsiteY3" fmla="*/ 2745513 h 2745513"/>
              <a:gd name="connsiteX4" fmla="*/ 0 w 1453227"/>
              <a:gd name="connsiteY4" fmla="*/ 0 h 2745513"/>
              <a:gd name="connsiteX0" fmla="*/ 0 w 1523565"/>
              <a:gd name="connsiteY0" fmla="*/ 0 h 2745513"/>
              <a:gd name="connsiteX1" fmla="*/ 1523565 w 1523565"/>
              <a:gd name="connsiteY1" fmla="*/ 16550 h 2745513"/>
              <a:gd name="connsiteX2" fmla="*/ 1453227 w 1523565"/>
              <a:gd name="connsiteY2" fmla="*/ 2745513 h 2745513"/>
              <a:gd name="connsiteX3" fmla="*/ 157227 w 1523565"/>
              <a:gd name="connsiteY3" fmla="*/ 2745513 h 2745513"/>
              <a:gd name="connsiteX4" fmla="*/ 0 w 1523565"/>
              <a:gd name="connsiteY4" fmla="*/ 0 h 2745513"/>
              <a:gd name="connsiteX0" fmla="*/ 0 w 1672517"/>
              <a:gd name="connsiteY0" fmla="*/ 0 h 2745513"/>
              <a:gd name="connsiteX1" fmla="*/ 1523565 w 1672517"/>
              <a:gd name="connsiteY1" fmla="*/ 16550 h 2745513"/>
              <a:gd name="connsiteX2" fmla="*/ 1672517 w 1672517"/>
              <a:gd name="connsiteY2" fmla="*/ 2580011 h 2745513"/>
              <a:gd name="connsiteX3" fmla="*/ 157227 w 1672517"/>
              <a:gd name="connsiteY3" fmla="*/ 2745513 h 2745513"/>
              <a:gd name="connsiteX4" fmla="*/ 0 w 1672517"/>
              <a:gd name="connsiteY4" fmla="*/ 0 h 2745513"/>
              <a:gd name="connsiteX0" fmla="*/ 0 w 1672517"/>
              <a:gd name="connsiteY0" fmla="*/ 0 h 2580011"/>
              <a:gd name="connsiteX1" fmla="*/ 1523565 w 1672517"/>
              <a:gd name="connsiteY1" fmla="*/ 16550 h 2580011"/>
              <a:gd name="connsiteX2" fmla="*/ 1672517 w 1672517"/>
              <a:gd name="connsiteY2" fmla="*/ 2580011 h 2580011"/>
              <a:gd name="connsiteX3" fmla="*/ 165502 w 1672517"/>
              <a:gd name="connsiteY3" fmla="*/ 2563460 h 2580011"/>
              <a:gd name="connsiteX4" fmla="*/ 0 w 1672517"/>
              <a:gd name="connsiteY4" fmla="*/ 0 h 2580011"/>
              <a:gd name="connsiteX0" fmla="*/ 0 w 1672517"/>
              <a:gd name="connsiteY0" fmla="*/ 0 h 2604835"/>
              <a:gd name="connsiteX1" fmla="*/ 1523565 w 1672517"/>
              <a:gd name="connsiteY1" fmla="*/ 16550 h 2604835"/>
              <a:gd name="connsiteX2" fmla="*/ 1672517 w 1672517"/>
              <a:gd name="connsiteY2" fmla="*/ 2580011 h 2604835"/>
              <a:gd name="connsiteX3" fmla="*/ 161364 w 1672517"/>
              <a:gd name="connsiteY3" fmla="*/ 2604835 h 2604835"/>
              <a:gd name="connsiteX4" fmla="*/ 0 w 1672517"/>
              <a:gd name="connsiteY4" fmla="*/ 0 h 2604835"/>
              <a:gd name="connsiteX0" fmla="*/ 0 w 1672517"/>
              <a:gd name="connsiteY0" fmla="*/ 0 h 2613110"/>
              <a:gd name="connsiteX1" fmla="*/ 1523565 w 1672517"/>
              <a:gd name="connsiteY1" fmla="*/ 16550 h 2613110"/>
              <a:gd name="connsiteX2" fmla="*/ 1672517 w 1672517"/>
              <a:gd name="connsiteY2" fmla="*/ 2580011 h 2613110"/>
              <a:gd name="connsiteX3" fmla="*/ 161364 w 1672517"/>
              <a:gd name="connsiteY3" fmla="*/ 2613110 h 2613110"/>
              <a:gd name="connsiteX4" fmla="*/ 0 w 1672517"/>
              <a:gd name="connsiteY4" fmla="*/ 0 h 2613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2517" h="2613110">
                <a:moveTo>
                  <a:pt x="0" y="0"/>
                </a:moveTo>
                <a:lnTo>
                  <a:pt x="1523565" y="16550"/>
                </a:lnTo>
                <a:lnTo>
                  <a:pt x="1672517" y="2580011"/>
                </a:lnTo>
                <a:lnTo>
                  <a:pt x="161364" y="261311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>
                <a:latin typeface="Arial" pitchFamily="34" charset="0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5" name="Text Placeholder 9">
            <a:extLst>
              <a:ext uri="{FF2B5EF4-FFF2-40B4-BE49-F238E27FC236}">
                <a16:creationId xmlns="" xmlns:a16="http://schemas.microsoft.com/office/drawing/2014/main" id="{388CF590-A7AC-47AA-9D77-5FF843A9CEE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8332950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04451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Images &amp; Contents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9">
            <a:extLst>
              <a:ext uri="{FF2B5EF4-FFF2-40B4-BE49-F238E27FC236}">
                <a16:creationId xmlns="" xmlns:a16="http://schemas.microsoft.com/office/drawing/2014/main" id="{77D0EB80-5ACB-4B75-B1FE-BC47C43D140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-4616" y="-10133"/>
            <a:ext cx="12196616" cy="3570514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Place Your Picture Here And Send To Back</a:t>
            </a:r>
            <a:endParaRPr lang="ko-KR" altLang="en-US" dirty="0"/>
          </a:p>
        </p:txBody>
      </p:sp>
      <p:sp>
        <p:nvSpPr>
          <p:cNvPr id="30" name="Picture Placeholder 9">
            <a:extLst>
              <a:ext uri="{FF2B5EF4-FFF2-40B4-BE49-F238E27FC236}">
                <a16:creationId xmlns="" xmlns:a16="http://schemas.microsoft.com/office/drawing/2014/main" id="{C2375C0B-9A4C-42FF-991E-CA66F2BCF79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930616" y="1740800"/>
            <a:ext cx="2025659" cy="3511142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067774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926674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그림 개체 틀 2">
            <a:extLst>
              <a:ext uri="{FF2B5EF4-FFF2-40B4-BE49-F238E27FC236}">
                <a16:creationId xmlns="" xmlns:a16="http://schemas.microsoft.com/office/drawing/2014/main" id="{F9074EBC-1F15-45F9-A91E-E5C4D64C8180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267390" y="2672859"/>
            <a:ext cx="8924610" cy="292463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5" name="Frame 4">
            <a:extLst>
              <a:ext uri="{FF2B5EF4-FFF2-40B4-BE49-F238E27FC236}">
                <a16:creationId xmlns="" xmlns:a16="http://schemas.microsoft.com/office/drawing/2014/main" id="{68FC2D2C-E288-4655-B149-7FDC6019F189}"/>
              </a:ext>
            </a:extLst>
          </p:cNvPr>
          <p:cNvSpPr/>
          <p:nvPr userDrawn="1"/>
        </p:nvSpPr>
        <p:spPr>
          <a:xfrm>
            <a:off x="1065125" y="615462"/>
            <a:ext cx="10061750" cy="5627077"/>
          </a:xfrm>
          <a:prstGeom prst="frame">
            <a:avLst>
              <a:gd name="adj1" fmla="val 125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84706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86846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MAGE AND CONTENTS LAYOUT_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-3" y="-1"/>
            <a:ext cx="12192003" cy="355505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1" name="그림 개체 틀 2"/>
          <p:cNvSpPr>
            <a:spLocks noGrp="1"/>
          </p:cNvSpPr>
          <p:nvPr>
            <p:ph type="pic" sz="quarter" idx="65" hasCustomPrompt="1"/>
          </p:nvPr>
        </p:nvSpPr>
        <p:spPr>
          <a:xfrm>
            <a:off x="5100846" y="1934706"/>
            <a:ext cx="2997472" cy="410718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3" name="그림 개체 틀 2"/>
          <p:cNvSpPr>
            <a:spLocks noGrp="1"/>
          </p:cNvSpPr>
          <p:nvPr>
            <p:ph type="pic" sz="quarter" idx="66" hasCustomPrompt="1"/>
          </p:nvPr>
        </p:nvSpPr>
        <p:spPr>
          <a:xfrm>
            <a:off x="8480425" y="1934706"/>
            <a:ext cx="2997472" cy="410718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7" name="Text Placeholder 9">
            <a:extLst>
              <a:ext uri="{FF2B5EF4-FFF2-40B4-BE49-F238E27FC236}">
                <a16:creationId xmlns="" xmlns:a16="http://schemas.microsoft.com/office/drawing/2014/main" id="{F51F16FC-ECF9-4C12-8D72-49B470CFAA3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67833" y="328764"/>
            <a:ext cx="10037135" cy="724247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4127975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그림 개체 틀 2">
            <a:extLst>
              <a:ext uri="{FF2B5EF4-FFF2-40B4-BE49-F238E27FC236}">
                <a16:creationId xmlns="" xmlns:a16="http://schemas.microsoft.com/office/drawing/2014/main" id="{5554FB4E-E79F-4FCD-B373-1990A7E51642}"/>
              </a:ext>
            </a:extLst>
          </p:cNvPr>
          <p:cNvSpPr>
            <a:spLocks noGrp="1"/>
          </p:cNvSpPr>
          <p:nvPr>
            <p:ph type="pic" sz="quarter" idx="65" hasCustomPrompt="1"/>
          </p:nvPr>
        </p:nvSpPr>
        <p:spPr>
          <a:xfrm>
            <a:off x="-1" y="0"/>
            <a:ext cx="10203255" cy="6858000"/>
          </a:xfrm>
          <a:custGeom>
            <a:avLst/>
            <a:gdLst>
              <a:gd name="connsiteX0" fmla="*/ 0 w 8908610"/>
              <a:gd name="connsiteY0" fmla="*/ 0 h 6858000"/>
              <a:gd name="connsiteX1" fmla="*/ 8908610 w 8908610"/>
              <a:gd name="connsiteY1" fmla="*/ 0 h 6858000"/>
              <a:gd name="connsiteX2" fmla="*/ 8908610 w 8908610"/>
              <a:gd name="connsiteY2" fmla="*/ 6858000 h 6858000"/>
              <a:gd name="connsiteX3" fmla="*/ 0 w 8908610"/>
              <a:gd name="connsiteY3" fmla="*/ 6858000 h 6858000"/>
              <a:gd name="connsiteX4" fmla="*/ 0 w 8908610"/>
              <a:gd name="connsiteY4" fmla="*/ 0 h 6858000"/>
              <a:gd name="connsiteX0" fmla="*/ 0 w 8908610"/>
              <a:gd name="connsiteY0" fmla="*/ 0 h 6858000"/>
              <a:gd name="connsiteX1" fmla="*/ 4725909 w 8908610"/>
              <a:gd name="connsiteY1" fmla="*/ 0 h 6858000"/>
              <a:gd name="connsiteX2" fmla="*/ 8908610 w 8908610"/>
              <a:gd name="connsiteY2" fmla="*/ 6858000 h 6858000"/>
              <a:gd name="connsiteX3" fmla="*/ 0 w 8908610"/>
              <a:gd name="connsiteY3" fmla="*/ 6858000 h 6858000"/>
              <a:gd name="connsiteX4" fmla="*/ 0 w 8908610"/>
              <a:gd name="connsiteY4" fmla="*/ 0 h 6858000"/>
              <a:gd name="connsiteX0" fmla="*/ 0 w 8908610"/>
              <a:gd name="connsiteY0" fmla="*/ 0 h 6858000"/>
              <a:gd name="connsiteX1" fmla="*/ 4330673 w 8908610"/>
              <a:gd name="connsiteY1" fmla="*/ 0 h 6858000"/>
              <a:gd name="connsiteX2" fmla="*/ 8908610 w 8908610"/>
              <a:gd name="connsiteY2" fmla="*/ 6858000 h 6858000"/>
              <a:gd name="connsiteX3" fmla="*/ 0 w 8908610"/>
              <a:gd name="connsiteY3" fmla="*/ 6858000 h 6858000"/>
              <a:gd name="connsiteX4" fmla="*/ 0 w 8908610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908610" h="6858000">
                <a:moveTo>
                  <a:pt x="0" y="0"/>
                </a:moveTo>
                <a:lnTo>
                  <a:pt x="4330673" y="0"/>
                </a:lnTo>
                <a:lnTo>
                  <a:pt x="890861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45574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3095449" y="3660"/>
            <a:ext cx="3600000" cy="367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397585" y="3870000"/>
            <a:ext cx="3600000" cy="298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4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4175449" y="3870000"/>
            <a:ext cx="2520000" cy="190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5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397585" y="1733388"/>
            <a:ext cx="2520000" cy="194227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56939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</p:bld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1_Images &amp;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원형: 비어 있음 1">
            <a:extLst>
              <a:ext uri="{FF2B5EF4-FFF2-40B4-BE49-F238E27FC236}">
                <a16:creationId xmlns="" xmlns:a16="http://schemas.microsoft.com/office/drawing/2014/main" id="{B7CABA81-0BBC-49FB-B863-E9687338898B}"/>
              </a:ext>
            </a:extLst>
          </p:cNvPr>
          <p:cNvSpPr/>
          <p:nvPr userDrawn="1"/>
        </p:nvSpPr>
        <p:spPr>
          <a:xfrm>
            <a:off x="6392164" y="1281975"/>
            <a:ext cx="4759542" cy="4759542"/>
          </a:xfrm>
          <a:prstGeom prst="donut">
            <a:avLst>
              <a:gd name="adj" fmla="val 185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20" name="자유형: 도형 19">
            <a:extLst>
              <a:ext uri="{FF2B5EF4-FFF2-40B4-BE49-F238E27FC236}">
                <a16:creationId xmlns="" xmlns:a16="http://schemas.microsoft.com/office/drawing/2014/main" id="{586A9378-5329-4795-BD81-E4B63FD478E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9030709" y="1366318"/>
            <a:ext cx="1822409" cy="2586876"/>
          </a:xfrm>
          <a:custGeom>
            <a:avLst/>
            <a:gdLst>
              <a:gd name="connsiteX0" fmla="*/ 863642 w 1822409"/>
              <a:gd name="connsiteY0" fmla="*/ 0 h 2586876"/>
              <a:gd name="connsiteX1" fmla="*/ 1706307 w 1822409"/>
              <a:gd name="connsiteY1" fmla="*/ 2577164 h 2586876"/>
              <a:gd name="connsiteX2" fmla="*/ 0 w 1822409"/>
              <a:gd name="connsiteY2" fmla="*/ 2586876 h 2586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22409" h="2586876">
                <a:moveTo>
                  <a:pt x="863642" y="0"/>
                </a:moveTo>
                <a:cubicBezTo>
                  <a:pt x="1679882" y="581132"/>
                  <a:pt x="2021522" y="1626487"/>
                  <a:pt x="1706307" y="2577164"/>
                </a:cubicBezTo>
                <a:lnTo>
                  <a:pt x="0" y="258687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46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3" name="자유형: 도형 12">
            <a:extLst>
              <a:ext uri="{FF2B5EF4-FFF2-40B4-BE49-F238E27FC236}">
                <a16:creationId xmlns="" xmlns:a16="http://schemas.microsoft.com/office/drawing/2014/main" id="{417FB495-1718-4B12-A0EC-D01DB876E6E2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118317" y="932349"/>
            <a:ext cx="2719605" cy="2144179"/>
          </a:xfrm>
          <a:custGeom>
            <a:avLst/>
            <a:gdLst>
              <a:gd name="connsiteX0" fmla="*/ 1401769 w 2719605"/>
              <a:gd name="connsiteY0" fmla="*/ 1 h 2144179"/>
              <a:gd name="connsiteX1" fmla="*/ 2719605 w 2719605"/>
              <a:gd name="connsiteY1" fmla="*/ 421978 h 2144179"/>
              <a:gd name="connsiteX2" fmla="*/ 2144640 w 2719605"/>
              <a:gd name="connsiteY2" fmla="*/ 2144179 h 2144179"/>
              <a:gd name="connsiteX3" fmla="*/ 2136701 w 2719605"/>
              <a:gd name="connsiteY3" fmla="*/ 2144179 h 2144179"/>
              <a:gd name="connsiteX4" fmla="*/ 0 w 2719605"/>
              <a:gd name="connsiteY4" fmla="*/ 480476 h 2144179"/>
              <a:gd name="connsiteX5" fmla="*/ 1401769 w 2719605"/>
              <a:gd name="connsiteY5" fmla="*/ 1 h 2144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719605" h="2144179">
                <a:moveTo>
                  <a:pt x="1401769" y="1"/>
                </a:moveTo>
                <a:cubicBezTo>
                  <a:pt x="1863929" y="178"/>
                  <a:pt x="2326036" y="140289"/>
                  <a:pt x="2719605" y="421978"/>
                </a:cubicBezTo>
                <a:lnTo>
                  <a:pt x="2144640" y="2144179"/>
                </a:lnTo>
                <a:lnTo>
                  <a:pt x="2136701" y="2144179"/>
                </a:lnTo>
                <a:lnTo>
                  <a:pt x="0" y="480476"/>
                </a:lnTo>
                <a:cubicBezTo>
                  <a:pt x="412291" y="159962"/>
                  <a:pt x="907061" y="-188"/>
                  <a:pt x="1401769" y="1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46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/>
            </a:lvl1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  <p:sp>
        <p:nvSpPr>
          <p:cNvPr id="24" name="자유형: 도형 23">
            <a:extLst>
              <a:ext uri="{FF2B5EF4-FFF2-40B4-BE49-F238E27FC236}">
                <a16:creationId xmlns="" xmlns:a16="http://schemas.microsoft.com/office/drawing/2014/main" id="{4FE3062D-0FB9-425A-A589-68F4CEA8D726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112013" y="4022252"/>
            <a:ext cx="2626805" cy="1570156"/>
          </a:xfrm>
          <a:custGeom>
            <a:avLst/>
            <a:gdLst>
              <a:gd name="connsiteX0" fmla="*/ 462339 w 2626805"/>
              <a:gd name="connsiteY0" fmla="*/ 1569148 h 1570156"/>
              <a:gd name="connsiteX1" fmla="*/ 483227 w 2626805"/>
              <a:gd name="connsiteY1" fmla="*/ 1569612 h 1570156"/>
              <a:gd name="connsiteX2" fmla="*/ 471294 w 2626805"/>
              <a:gd name="connsiteY2" fmla="*/ 1570156 h 1570156"/>
              <a:gd name="connsiteX3" fmla="*/ 462562 w 2626805"/>
              <a:gd name="connsiteY3" fmla="*/ 1569858 h 1570156"/>
              <a:gd name="connsiteX4" fmla="*/ 2626805 w 2626805"/>
              <a:gd name="connsiteY4" fmla="*/ 0 h 1570156"/>
              <a:gd name="connsiteX5" fmla="*/ 495284 w 2626805"/>
              <a:gd name="connsiteY5" fmla="*/ 1569062 h 1570156"/>
              <a:gd name="connsiteX6" fmla="*/ 0 w 2626805"/>
              <a:gd name="connsiteY6" fmla="*/ 14951 h 1570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26805" h="1570156">
                <a:moveTo>
                  <a:pt x="462339" y="1569148"/>
                </a:moveTo>
                <a:lnTo>
                  <a:pt x="483227" y="1569612"/>
                </a:lnTo>
                <a:cubicBezTo>
                  <a:pt x="479254" y="1570099"/>
                  <a:pt x="475275" y="1570133"/>
                  <a:pt x="471294" y="1570156"/>
                </a:cubicBezTo>
                <a:lnTo>
                  <a:pt x="462562" y="1569858"/>
                </a:lnTo>
                <a:close/>
                <a:moveTo>
                  <a:pt x="2626805" y="0"/>
                </a:moveTo>
                <a:cubicBezTo>
                  <a:pt x="2323053" y="924730"/>
                  <a:pt x="1466758" y="1554229"/>
                  <a:pt x="495284" y="1569062"/>
                </a:cubicBezTo>
                <a:lnTo>
                  <a:pt x="0" y="1495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46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26" name="자유형: 도형 25">
            <a:extLst>
              <a:ext uri="{FF2B5EF4-FFF2-40B4-BE49-F238E27FC236}">
                <a16:creationId xmlns="" xmlns:a16="http://schemas.microsoft.com/office/drawing/2014/main" id="{C4C57A6F-87E6-418B-8AAD-B2B59AF316B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392163" y="3145586"/>
            <a:ext cx="2195336" cy="2446823"/>
          </a:xfrm>
          <a:custGeom>
            <a:avLst/>
            <a:gdLst>
              <a:gd name="connsiteX0" fmla="*/ 1374390 w 2195336"/>
              <a:gd name="connsiteY0" fmla="*/ 0 h 2446823"/>
              <a:gd name="connsiteX1" fmla="*/ 2151590 w 2195336"/>
              <a:gd name="connsiteY1" fmla="*/ 2438716 h 2446823"/>
              <a:gd name="connsiteX2" fmla="*/ 2195126 w 2195336"/>
              <a:gd name="connsiteY2" fmla="*/ 2439683 h 2446823"/>
              <a:gd name="connsiteX3" fmla="*/ 2195336 w 2195336"/>
              <a:gd name="connsiteY3" fmla="*/ 2440337 h 2446823"/>
              <a:gd name="connsiteX4" fmla="*/ 2192990 w 2195336"/>
              <a:gd name="connsiteY4" fmla="*/ 2440444 h 2446823"/>
              <a:gd name="connsiteX5" fmla="*/ 2151693 w 2195336"/>
              <a:gd name="connsiteY5" fmla="*/ 2439035 h 2446823"/>
              <a:gd name="connsiteX6" fmla="*/ 2154077 w 2195336"/>
              <a:gd name="connsiteY6" fmla="*/ 2446517 h 2446823"/>
              <a:gd name="connsiteX7" fmla="*/ 0 w 2195336"/>
              <a:gd name="connsiteY7" fmla="*/ 1016322 h 2446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95336" h="2446823">
                <a:moveTo>
                  <a:pt x="1374390" y="0"/>
                </a:moveTo>
                <a:lnTo>
                  <a:pt x="2151590" y="2438716"/>
                </a:lnTo>
                <a:lnTo>
                  <a:pt x="2195126" y="2439683"/>
                </a:lnTo>
                <a:lnTo>
                  <a:pt x="2195336" y="2440337"/>
                </a:lnTo>
                <a:lnTo>
                  <a:pt x="2192990" y="2440444"/>
                </a:lnTo>
                <a:lnTo>
                  <a:pt x="2151693" y="2439035"/>
                </a:lnTo>
                <a:lnTo>
                  <a:pt x="2154077" y="2446517"/>
                </a:lnTo>
                <a:cubicBezTo>
                  <a:pt x="1203619" y="2462028"/>
                  <a:pt x="349619" y="1887845"/>
                  <a:pt x="0" y="1016322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46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1811240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1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직사각형 21">
            <a:extLst>
              <a:ext uri="{FF2B5EF4-FFF2-40B4-BE49-F238E27FC236}">
                <a16:creationId xmlns="" xmlns:a16="http://schemas.microsoft.com/office/drawing/2014/main" id="{C0AD03F6-15F2-4D54-8634-F2FD4B876D5D}"/>
              </a:ext>
            </a:extLst>
          </p:cNvPr>
          <p:cNvSpPr/>
          <p:nvPr userDrawn="1"/>
        </p:nvSpPr>
        <p:spPr>
          <a:xfrm>
            <a:off x="0" y="1894646"/>
            <a:ext cx="12191999" cy="306870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Picture Placeholder 34">
            <a:extLst>
              <a:ext uri="{FF2B5EF4-FFF2-40B4-BE49-F238E27FC236}">
                <a16:creationId xmlns="" xmlns:a16="http://schemas.microsoft.com/office/drawing/2014/main" id="{A60AF8CF-91F6-47AF-9506-4473DAA9AA63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472612" y="504855"/>
            <a:ext cx="6441943" cy="5959540"/>
          </a:xfrm>
          <a:custGeom>
            <a:avLst/>
            <a:gdLst>
              <a:gd name="connsiteX0" fmla="*/ 3930341 w 6441943"/>
              <a:gd name="connsiteY0" fmla="*/ 5551462 h 5959540"/>
              <a:gd name="connsiteX1" fmla="*/ 3930470 w 6441943"/>
              <a:gd name="connsiteY1" fmla="*/ 5553792 h 5959540"/>
              <a:gd name="connsiteX2" fmla="*/ 3930728 w 6441943"/>
              <a:gd name="connsiteY2" fmla="*/ 5581396 h 5959540"/>
              <a:gd name="connsiteX3" fmla="*/ 3101215 w 6441943"/>
              <a:gd name="connsiteY3" fmla="*/ 5522950 h 5959540"/>
              <a:gd name="connsiteX4" fmla="*/ 3096254 w 6441943"/>
              <a:gd name="connsiteY4" fmla="*/ 5540606 h 5959540"/>
              <a:gd name="connsiteX5" fmla="*/ 3100089 w 6441943"/>
              <a:gd name="connsiteY5" fmla="*/ 5529112 h 5959540"/>
              <a:gd name="connsiteX6" fmla="*/ 3179633 w 6441943"/>
              <a:gd name="connsiteY6" fmla="*/ 5436354 h 5959540"/>
              <a:gd name="connsiteX7" fmla="*/ 3179855 w 6441943"/>
              <a:gd name="connsiteY7" fmla="*/ 5457522 h 5959540"/>
              <a:gd name="connsiteX8" fmla="*/ 3179738 w 6441943"/>
              <a:gd name="connsiteY8" fmla="*/ 5446344 h 5959540"/>
              <a:gd name="connsiteX9" fmla="*/ 3798364 w 6441943"/>
              <a:gd name="connsiteY9" fmla="*/ 5116122 h 5959540"/>
              <a:gd name="connsiteX10" fmla="*/ 3835318 w 6441943"/>
              <a:gd name="connsiteY10" fmla="*/ 5181705 h 5959540"/>
              <a:gd name="connsiteX11" fmla="*/ 3838161 w 6441943"/>
              <a:gd name="connsiteY11" fmla="*/ 5187944 h 5959540"/>
              <a:gd name="connsiteX12" fmla="*/ 3772668 w 6441943"/>
              <a:gd name="connsiteY12" fmla="*/ 5021018 h 5959540"/>
              <a:gd name="connsiteX13" fmla="*/ 3772670 w 6441943"/>
              <a:gd name="connsiteY13" fmla="*/ 5021035 h 5959540"/>
              <a:gd name="connsiteX14" fmla="*/ 3772673 w 6441943"/>
              <a:gd name="connsiteY14" fmla="*/ 5021047 h 5959540"/>
              <a:gd name="connsiteX15" fmla="*/ 3772670 w 6441943"/>
              <a:gd name="connsiteY15" fmla="*/ 5021034 h 5959540"/>
              <a:gd name="connsiteX16" fmla="*/ 3761032 w 6441943"/>
              <a:gd name="connsiteY16" fmla="*/ 4843434 h 5959540"/>
              <a:gd name="connsiteX17" fmla="*/ 3760631 w 6441943"/>
              <a:gd name="connsiteY17" fmla="*/ 4854130 h 5959540"/>
              <a:gd name="connsiteX18" fmla="*/ 3761287 w 6441943"/>
              <a:gd name="connsiteY18" fmla="*/ 4871798 h 5959540"/>
              <a:gd name="connsiteX19" fmla="*/ 3384337 w 6441943"/>
              <a:gd name="connsiteY19" fmla="*/ 3767524 h 5959540"/>
              <a:gd name="connsiteX20" fmla="*/ 3346103 w 6441943"/>
              <a:gd name="connsiteY20" fmla="*/ 3782585 h 5959540"/>
              <a:gd name="connsiteX21" fmla="*/ 3160723 w 6441943"/>
              <a:gd name="connsiteY21" fmla="*/ 3891497 h 5959540"/>
              <a:gd name="connsiteX22" fmla="*/ 2789975 w 6441943"/>
              <a:gd name="connsiteY22" fmla="*/ 4375909 h 5959540"/>
              <a:gd name="connsiteX23" fmla="*/ 2780135 w 6441943"/>
              <a:gd name="connsiteY23" fmla="*/ 4386371 h 5959540"/>
              <a:gd name="connsiteX24" fmla="*/ 2777987 w 6441943"/>
              <a:gd name="connsiteY24" fmla="*/ 4376117 h 5959540"/>
              <a:gd name="connsiteX25" fmla="*/ 2780259 w 6441943"/>
              <a:gd name="connsiteY25" fmla="*/ 4386964 h 5959540"/>
              <a:gd name="connsiteX26" fmla="*/ 2813776 w 6441943"/>
              <a:gd name="connsiteY26" fmla="*/ 4528044 h 5959540"/>
              <a:gd name="connsiteX27" fmla="*/ 2780260 w 6441943"/>
              <a:gd name="connsiteY27" fmla="*/ 4386966 h 5959540"/>
              <a:gd name="connsiteX28" fmla="*/ 2780140 w 6441943"/>
              <a:gd name="connsiteY28" fmla="*/ 4386393 h 5959540"/>
              <a:gd name="connsiteX29" fmla="*/ 2780260 w 6441943"/>
              <a:gd name="connsiteY29" fmla="*/ 4386964 h 5959540"/>
              <a:gd name="connsiteX30" fmla="*/ 2827406 w 6441943"/>
              <a:gd name="connsiteY30" fmla="*/ 4585415 h 5959540"/>
              <a:gd name="connsiteX31" fmla="*/ 2980344 w 6441943"/>
              <a:gd name="connsiteY31" fmla="*/ 4916780 h 5959540"/>
              <a:gd name="connsiteX32" fmla="*/ 3179627 w 6441943"/>
              <a:gd name="connsiteY32" fmla="*/ 5435843 h 5959540"/>
              <a:gd name="connsiteX33" fmla="*/ 3179738 w 6441943"/>
              <a:gd name="connsiteY33" fmla="*/ 5446344 h 5959540"/>
              <a:gd name="connsiteX34" fmla="*/ 3179858 w 6441943"/>
              <a:gd name="connsiteY34" fmla="*/ 5457884 h 5959540"/>
              <a:gd name="connsiteX35" fmla="*/ 3177050 w 6441943"/>
              <a:gd name="connsiteY35" fmla="*/ 5492431 h 5959540"/>
              <a:gd name="connsiteX36" fmla="*/ 2859847 w 6441943"/>
              <a:gd name="connsiteY36" fmla="*/ 5869169 h 5959540"/>
              <a:gd name="connsiteX37" fmla="*/ 2850578 w 6441943"/>
              <a:gd name="connsiteY37" fmla="*/ 5871485 h 5959540"/>
              <a:gd name="connsiteX38" fmla="*/ 2723128 w 6441943"/>
              <a:gd name="connsiteY38" fmla="*/ 5887707 h 5959540"/>
              <a:gd name="connsiteX39" fmla="*/ 2723137 w 6441943"/>
              <a:gd name="connsiteY39" fmla="*/ 5887707 h 5959540"/>
              <a:gd name="connsiteX40" fmla="*/ 2730081 w 6441943"/>
              <a:gd name="connsiteY40" fmla="*/ 5887707 h 5959540"/>
              <a:gd name="connsiteX41" fmla="*/ 3527214 w 6441943"/>
              <a:gd name="connsiteY41" fmla="*/ 5883072 h 5959540"/>
              <a:gd name="connsiteX42" fmla="*/ 3860898 w 6441943"/>
              <a:gd name="connsiteY42" fmla="*/ 5593415 h 5959540"/>
              <a:gd name="connsiteX43" fmla="*/ 3861133 w 6441943"/>
              <a:gd name="connsiteY43" fmla="*/ 5581911 h 5959540"/>
              <a:gd name="connsiteX44" fmla="*/ 3861133 w 6441943"/>
              <a:gd name="connsiteY44" fmla="*/ 5581912 h 5959540"/>
              <a:gd name="connsiteX45" fmla="*/ 3861134 w 6441943"/>
              <a:gd name="connsiteY45" fmla="*/ 5581911 h 5959540"/>
              <a:gd name="connsiteX46" fmla="*/ 3738082 w 6441943"/>
              <a:gd name="connsiteY46" fmla="*/ 5153139 h 5959540"/>
              <a:gd name="connsiteX47" fmla="*/ 3732433 w 6441943"/>
              <a:gd name="connsiteY47" fmla="*/ 5140760 h 5959540"/>
              <a:gd name="connsiteX48" fmla="*/ 3732384 w 6441943"/>
              <a:gd name="connsiteY48" fmla="*/ 5140652 h 5959540"/>
              <a:gd name="connsiteX49" fmla="*/ 3731127 w 6441943"/>
              <a:gd name="connsiteY49" fmla="*/ 5137087 h 5959540"/>
              <a:gd name="connsiteX50" fmla="*/ 3731128 w 6441943"/>
              <a:gd name="connsiteY50" fmla="*/ 5137089 h 5959540"/>
              <a:gd name="connsiteX51" fmla="*/ 3721174 w 6441943"/>
              <a:gd name="connsiteY51" fmla="*/ 5108858 h 5959540"/>
              <a:gd name="connsiteX52" fmla="*/ 3720583 w 6441943"/>
              <a:gd name="connsiteY52" fmla="*/ 5106469 h 5959540"/>
              <a:gd name="connsiteX53" fmla="*/ 3720154 w 6441943"/>
              <a:gd name="connsiteY53" fmla="*/ 5104735 h 5959540"/>
              <a:gd name="connsiteX54" fmla="*/ 3720155 w 6441943"/>
              <a:gd name="connsiteY54" fmla="*/ 5104739 h 5959540"/>
              <a:gd name="connsiteX55" fmla="*/ 3708063 w 6441943"/>
              <a:gd name="connsiteY55" fmla="*/ 5055829 h 5959540"/>
              <a:gd name="connsiteX56" fmla="*/ 3696662 w 6441943"/>
              <a:gd name="connsiteY56" fmla="*/ 4979636 h 5959540"/>
              <a:gd name="connsiteX57" fmla="*/ 3691720 w 6441943"/>
              <a:gd name="connsiteY57" fmla="*/ 4897282 h 5959540"/>
              <a:gd name="connsiteX58" fmla="*/ 3691720 w 6441943"/>
              <a:gd name="connsiteY58" fmla="*/ 4897290 h 5959540"/>
              <a:gd name="connsiteX59" fmla="*/ 3691169 w 6441943"/>
              <a:gd name="connsiteY59" fmla="*/ 4888099 h 5959540"/>
              <a:gd name="connsiteX60" fmla="*/ 3690584 w 6441943"/>
              <a:gd name="connsiteY60" fmla="*/ 4878351 h 5959540"/>
              <a:gd name="connsiteX61" fmla="*/ 3693440 w 6441943"/>
              <a:gd name="connsiteY61" fmla="*/ 4750059 h 5959540"/>
              <a:gd name="connsiteX62" fmla="*/ 3693439 w 6441943"/>
              <a:gd name="connsiteY62" fmla="*/ 4750071 h 5959540"/>
              <a:gd name="connsiteX63" fmla="*/ 3693440 w 6441943"/>
              <a:gd name="connsiteY63" fmla="*/ 4750058 h 5959540"/>
              <a:gd name="connsiteX64" fmla="*/ 3693440 w 6441943"/>
              <a:gd name="connsiteY64" fmla="*/ 4750048 h 5959540"/>
              <a:gd name="connsiteX65" fmla="*/ 3740401 w 6441943"/>
              <a:gd name="connsiteY65" fmla="*/ 4404670 h 5959540"/>
              <a:gd name="connsiteX66" fmla="*/ 3740571 w 6441943"/>
              <a:gd name="connsiteY66" fmla="*/ 4404435 h 5959540"/>
              <a:gd name="connsiteX67" fmla="*/ 3706071 w 6441943"/>
              <a:gd name="connsiteY67" fmla="*/ 4362586 h 5959540"/>
              <a:gd name="connsiteX68" fmla="*/ 3422570 w 6441943"/>
              <a:gd name="connsiteY68" fmla="*/ 3821979 h 5959540"/>
              <a:gd name="connsiteX69" fmla="*/ 3384337 w 6441943"/>
              <a:gd name="connsiteY69" fmla="*/ 3767524 h 5959540"/>
              <a:gd name="connsiteX70" fmla="*/ 2542383 w 6441943"/>
              <a:gd name="connsiteY70" fmla="*/ 3241413 h 5959540"/>
              <a:gd name="connsiteX71" fmla="*/ 2512260 w 6441943"/>
              <a:gd name="connsiteY71" fmla="*/ 3280805 h 5959540"/>
              <a:gd name="connsiteX72" fmla="*/ 2712294 w 6441943"/>
              <a:gd name="connsiteY72" fmla="*/ 4403775 h 5959540"/>
              <a:gd name="connsiteX73" fmla="*/ 2720978 w 6441943"/>
              <a:gd name="connsiteY73" fmla="*/ 4440058 h 5959540"/>
              <a:gd name="connsiteX74" fmla="*/ 2776921 w 6441943"/>
              <a:gd name="connsiteY74" fmla="*/ 4371033 h 5959540"/>
              <a:gd name="connsiteX75" fmla="*/ 2735259 w 6441943"/>
              <a:gd name="connsiteY75" fmla="*/ 4172222 h 5959540"/>
              <a:gd name="connsiteX76" fmla="*/ 2581778 w 6441943"/>
              <a:gd name="connsiteY76" fmla="*/ 3271536 h 5959540"/>
              <a:gd name="connsiteX77" fmla="*/ 2542383 w 6441943"/>
              <a:gd name="connsiteY77" fmla="*/ 3241413 h 5959540"/>
              <a:gd name="connsiteX78" fmla="*/ 2168787 w 6441943"/>
              <a:gd name="connsiteY78" fmla="*/ 3080089 h 5959540"/>
              <a:gd name="connsiteX79" fmla="*/ 2101741 w 6441943"/>
              <a:gd name="connsiteY79" fmla="*/ 3124488 h 5959540"/>
              <a:gd name="connsiteX80" fmla="*/ 1992831 w 6441943"/>
              <a:gd name="connsiteY80" fmla="*/ 3386337 h 5959540"/>
              <a:gd name="connsiteX81" fmla="*/ 1819037 w 6441943"/>
              <a:gd name="connsiteY81" fmla="*/ 3520738 h 5959540"/>
              <a:gd name="connsiteX82" fmla="*/ 1814402 w 6441943"/>
              <a:gd name="connsiteY82" fmla="*/ 3652819 h 5959540"/>
              <a:gd name="connsiteX83" fmla="*/ 1888554 w 6441943"/>
              <a:gd name="connsiteY83" fmla="*/ 3669041 h 5959540"/>
              <a:gd name="connsiteX84" fmla="*/ 1939533 w 6441943"/>
              <a:gd name="connsiteY84" fmla="*/ 3722337 h 5959540"/>
              <a:gd name="connsiteX85" fmla="*/ 2009051 w 6441943"/>
              <a:gd name="connsiteY85" fmla="*/ 3710752 h 5959540"/>
              <a:gd name="connsiteX86" fmla="*/ 2108693 w 6441943"/>
              <a:gd name="connsiteY86" fmla="*/ 3622696 h 5959540"/>
              <a:gd name="connsiteX87" fmla="*/ 2166623 w 6441943"/>
              <a:gd name="connsiteY87" fmla="*/ 3564764 h 5959540"/>
              <a:gd name="connsiteX88" fmla="*/ 2217603 w 6441943"/>
              <a:gd name="connsiteY88" fmla="*/ 3476709 h 5959540"/>
              <a:gd name="connsiteX89" fmla="*/ 2419204 w 6441943"/>
              <a:gd name="connsiteY89" fmla="*/ 3326089 h 5959540"/>
              <a:gd name="connsiteX90" fmla="*/ 2210652 w 6441943"/>
              <a:gd name="connsiteY90" fmla="*/ 3112903 h 5959540"/>
              <a:gd name="connsiteX91" fmla="*/ 2168787 w 6441943"/>
              <a:gd name="connsiteY91" fmla="*/ 3080089 h 5959540"/>
              <a:gd name="connsiteX92" fmla="*/ 4736448 w 6441943"/>
              <a:gd name="connsiteY92" fmla="*/ 2146033 h 5959540"/>
              <a:gd name="connsiteX93" fmla="*/ 4759619 w 6441943"/>
              <a:gd name="connsiteY93" fmla="*/ 2155880 h 5959540"/>
              <a:gd name="connsiteX94" fmla="*/ 4766572 w 6441943"/>
              <a:gd name="connsiteY94" fmla="*/ 2255523 h 5959540"/>
              <a:gd name="connsiteX95" fmla="*/ 4422563 w 6441943"/>
              <a:gd name="connsiteY95" fmla="*/ 2763414 h 5959540"/>
              <a:gd name="connsiteX96" fmla="*/ 4399870 w 6441943"/>
              <a:gd name="connsiteY96" fmla="*/ 2748805 h 5959540"/>
              <a:gd name="connsiteX97" fmla="*/ 4361056 w 6441943"/>
              <a:gd name="connsiteY97" fmla="*/ 2693480 h 5959540"/>
              <a:gd name="connsiteX98" fmla="*/ 4298489 w 6441943"/>
              <a:gd name="connsiteY98" fmla="*/ 2605425 h 5959540"/>
              <a:gd name="connsiteX99" fmla="*/ 4236902 w 6441943"/>
              <a:gd name="connsiteY99" fmla="*/ 2622045 h 5959540"/>
              <a:gd name="connsiteX100" fmla="*/ 4205003 w 6441943"/>
              <a:gd name="connsiteY100" fmla="*/ 2639946 h 5959540"/>
              <a:gd name="connsiteX101" fmla="*/ 4213619 w 6441943"/>
              <a:gd name="connsiteY101" fmla="*/ 2615853 h 5959540"/>
              <a:gd name="connsiteX102" fmla="*/ 4233606 w 6441943"/>
              <a:gd name="connsiteY102" fmla="*/ 2591522 h 5959540"/>
              <a:gd name="connsiteX103" fmla="*/ 4678517 w 6441943"/>
              <a:gd name="connsiteY103" fmla="*/ 2167467 h 5959540"/>
              <a:gd name="connsiteX104" fmla="*/ 4736448 w 6441943"/>
              <a:gd name="connsiteY104" fmla="*/ 2146033 h 5959540"/>
              <a:gd name="connsiteX105" fmla="*/ 2679023 w 6441943"/>
              <a:gd name="connsiteY105" fmla="*/ 1316748 h 5959540"/>
              <a:gd name="connsiteX106" fmla="*/ 2660196 w 6441943"/>
              <a:gd name="connsiteY106" fmla="*/ 1335577 h 5959540"/>
              <a:gd name="connsiteX107" fmla="*/ 2599948 w 6441943"/>
              <a:gd name="connsiteY107" fmla="*/ 1592789 h 5959540"/>
              <a:gd name="connsiteX108" fmla="*/ 2727395 w 6441943"/>
              <a:gd name="connsiteY108" fmla="*/ 1942694 h 5959540"/>
              <a:gd name="connsiteX109" fmla="*/ 2796913 w 6441943"/>
              <a:gd name="connsiteY109" fmla="*/ 2220763 h 5959540"/>
              <a:gd name="connsiteX110" fmla="*/ 2831673 w 6441943"/>
              <a:gd name="connsiteY110" fmla="*/ 2255521 h 5959540"/>
              <a:gd name="connsiteX111" fmla="*/ 2866430 w 6441943"/>
              <a:gd name="connsiteY111" fmla="*/ 2223079 h 5959540"/>
              <a:gd name="connsiteX112" fmla="*/ 2787644 w 6441943"/>
              <a:gd name="connsiteY112" fmla="*/ 1905618 h 5959540"/>
              <a:gd name="connsiteX113" fmla="*/ 2669465 w 6441943"/>
              <a:gd name="connsiteY113" fmla="*/ 1588155 h 5959540"/>
              <a:gd name="connsiteX114" fmla="*/ 2725077 w 6441943"/>
              <a:gd name="connsiteY114" fmla="*/ 1363383 h 5959540"/>
              <a:gd name="connsiteX115" fmla="*/ 2706541 w 6441943"/>
              <a:gd name="connsiteY115" fmla="*/ 1317039 h 5959540"/>
              <a:gd name="connsiteX116" fmla="*/ 2679023 w 6441943"/>
              <a:gd name="connsiteY116" fmla="*/ 1316748 h 5959540"/>
              <a:gd name="connsiteX117" fmla="*/ 3661900 w 6441943"/>
              <a:gd name="connsiteY117" fmla="*/ 43514 h 5959540"/>
              <a:gd name="connsiteX118" fmla="*/ 3700637 w 6441943"/>
              <a:gd name="connsiteY118" fmla="*/ 51823 h 5959540"/>
              <a:gd name="connsiteX119" fmla="*/ 3967122 w 6441943"/>
              <a:gd name="connsiteY119" fmla="*/ 290498 h 5959540"/>
              <a:gd name="connsiteX120" fmla="*/ 3955534 w 6441943"/>
              <a:gd name="connsiteY120" fmla="*/ 436486 h 5959540"/>
              <a:gd name="connsiteX121" fmla="*/ 3917409 w 6441943"/>
              <a:gd name="connsiteY121" fmla="*/ 423225 h 5959540"/>
              <a:gd name="connsiteX122" fmla="*/ 3915737 w 6441943"/>
              <a:gd name="connsiteY122" fmla="*/ 421250 h 5959540"/>
              <a:gd name="connsiteX123" fmla="*/ 3559208 w 6441943"/>
              <a:gd name="connsiteY123" fmla="*/ 129965 h 5959540"/>
              <a:gd name="connsiteX124" fmla="*/ 3496142 w 6441943"/>
              <a:gd name="connsiteY124" fmla="*/ 100266 h 5959540"/>
              <a:gd name="connsiteX125" fmla="*/ 3547157 w 6441943"/>
              <a:gd name="connsiteY125" fmla="*/ 71375 h 5959540"/>
              <a:gd name="connsiteX126" fmla="*/ 3661900 w 6441943"/>
              <a:gd name="connsiteY126" fmla="*/ 43514 h 5959540"/>
              <a:gd name="connsiteX127" fmla="*/ 3052075 w 6441943"/>
              <a:gd name="connsiteY127" fmla="*/ 570 h 5959540"/>
              <a:gd name="connsiteX128" fmla="*/ 3058764 w 6441943"/>
              <a:gd name="connsiteY128" fmla="*/ 841 h 5959540"/>
              <a:gd name="connsiteX129" fmla="*/ 3410334 w 6441943"/>
              <a:gd name="connsiteY129" fmla="*/ 59859 h 5959540"/>
              <a:gd name="connsiteX130" fmla="*/ 3496142 w 6441943"/>
              <a:gd name="connsiteY130" fmla="*/ 100266 h 5959540"/>
              <a:gd name="connsiteX131" fmla="*/ 3492399 w 6441943"/>
              <a:gd name="connsiteY131" fmla="*/ 102386 h 5959540"/>
              <a:gd name="connsiteX132" fmla="*/ 3429521 w 6441943"/>
              <a:gd name="connsiteY132" fmla="*/ 149148 h 5959540"/>
              <a:gd name="connsiteX133" fmla="*/ 3290487 w 6441943"/>
              <a:gd name="connsiteY133" fmla="*/ 283548 h 5959540"/>
              <a:gd name="connsiteX134" fmla="*/ 3306706 w 6441943"/>
              <a:gd name="connsiteY134" fmla="*/ 325258 h 5959540"/>
              <a:gd name="connsiteX135" fmla="*/ 3302072 w 6441943"/>
              <a:gd name="connsiteY135" fmla="*/ 366969 h 5959540"/>
              <a:gd name="connsiteX136" fmla="*/ 3248776 w 6441943"/>
              <a:gd name="connsiteY136" fmla="*/ 441121 h 5959540"/>
              <a:gd name="connsiteX137" fmla="*/ 3202431 w 6441943"/>
              <a:gd name="connsiteY137" fmla="*/ 448071 h 5959540"/>
              <a:gd name="connsiteX138" fmla="*/ 3163037 w 6441943"/>
              <a:gd name="connsiteY138" fmla="*/ 420264 h 5959540"/>
              <a:gd name="connsiteX139" fmla="*/ 3112058 w 6441943"/>
              <a:gd name="connsiteY139" fmla="*/ 431852 h 5959540"/>
              <a:gd name="connsiteX140" fmla="*/ 3024002 w 6441943"/>
              <a:gd name="connsiteY140" fmla="*/ 554664 h 5959540"/>
              <a:gd name="connsiteX141" fmla="*/ 2961438 w 6441943"/>
              <a:gd name="connsiteY141" fmla="*/ 594059 h 5959540"/>
              <a:gd name="connsiteX142" fmla="*/ 2609215 w 6441943"/>
              <a:gd name="connsiteY142" fmla="*/ 992625 h 5959540"/>
              <a:gd name="connsiteX143" fmla="*/ 2928997 w 6441943"/>
              <a:gd name="connsiteY143" fmla="*/ 1321673 h 5959540"/>
              <a:gd name="connsiteX144" fmla="*/ 3315975 w 6441943"/>
              <a:gd name="connsiteY144" fmla="*/ 992625 h 5959540"/>
              <a:gd name="connsiteX145" fmla="*/ 3253411 w 6441943"/>
              <a:gd name="connsiteY145" fmla="*/ 749313 h 5959540"/>
              <a:gd name="connsiteX146" fmla="*/ 3248776 w 6441943"/>
              <a:gd name="connsiteY146" fmla="*/ 698333 h 5959540"/>
              <a:gd name="connsiteX147" fmla="*/ 3334513 w 6441943"/>
              <a:gd name="connsiteY147" fmla="*/ 605644 h 5959540"/>
              <a:gd name="connsiteX148" fmla="*/ 3334513 w 6441943"/>
              <a:gd name="connsiteY148" fmla="*/ 559299 h 5959540"/>
              <a:gd name="connsiteX149" fmla="*/ 3304390 w 6441943"/>
              <a:gd name="connsiteY149" fmla="*/ 519907 h 5959540"/>
              <a:gd name="connsiteX150" fmla="*/ 3373907 w 6441943"/>
              <a:gd name="connsiteY150" fmla="*/ 434168 h 5959540"/>
              <a:gd name="connsiteX151" fmla="*/ 3415618 w 6441943"/>
              <a:gd name="connsiteY151" fmla="*/ 415630 h 5959540"/>
              <a:gd name="connsiteX152" fmla="*/ 3457328 w 6441943"/>
              <a:gd name="connsiteY152" fmla="*/ 445755 h 5959540"/>
              <a:gd name="connsiteX153" fmla="*/ 3508307 w 6441943"/>
              <a:gd name="connsiteY153" fmla="*/ 417948 h 5959540"/>
              <a:gd name="connsiteX154" fmla="*/ 3744666 w 6441943"/>
              <a:gd name="connsiteY154" fmla="*/ 271960 h 5959540"/>
              <a:gd name="connsiteX155" fmla="*/ 3902239 w 6441943"/>
              <a:gd name="connsiteY155" fmla="*/ 417948 h 5959540"/>
              <a:gd name="connsiteX156" fmla="*/ 3917409 w 6441943"/>
              <a:gd name="connsiteY156" fmla="*/ 423225 h 5959540"/>
              <a:gd name="connsiteX157" fmla="*/ 3928155 w 6441943"/>
              <a:gd name="connsiteY157" fmla="*/ 435919 h 5959540"/>
              <a:gd name="connsiteX158" fmla="*/ 3932365 w 6441943"/>
              <a:gd name="connsiteY158" fmla="*/ 441118 h 5959540"/>
              <a:gd name="connsiteX159" fmla="*/ 4226656 w 6441943"/>
              <a:gd name="connsiteY159" fmla="*/ 772485 h 5959540"/>
              <a:gd name="connsiteX160" fmla="*/ 4307758 w 6441943"/>
              <a:gd name="connsiteY160" fmla="*/ 1043602 h 5959540"/>
              <a:gd name="connsiteX161" fmla="*/ 4284586 w 6441943"/>
              <a:gd name="connsiteY161" fmla="*/ 1326305 h 5959540"/>
              <a:gd name="connsiteX162" fmla="*/ 4238241 w 6441943"/>
              <a:gd name="connsiteY162" fmla="*/ 1133975 h 5959540"/>
              <a:gd name="connsiteX163" fmla="*/ 4164089 w 6441943"/>
              <a:gd name="connsiteY163" fmla="*/ 1326305 h 5959540"/>
              <a:gd name="connsiteX164" fmla="*/ 4113110 w 6441943"/>
              <a:gd name="connsiteY164" fmla="*/ 1226665 h 5959540"/>
              <a:gd name="connsiteX165" fmla="*/ 4055180 w 6441943"/>
              <a:gd name="connsiteY165" fmla="*/ 1388872 h 5959540"/>
              <a:gd name="connsiteX166" fmla="*/ 4038958 w 6441943"/>
              <a:gd name="connsiteY166" fmla="*/ 1300817 h 5959540"/>
              <a:gd name="connsiteX167" fmla="*/ 3779426 w 6441943"/>
              <a:gd name="connsiteY167" fmla="*/ 1574252 h 5959540"/>
              <a:gd name="connsiteX168" fmla="*/ 3682102 w 6441943"/>
              <a:gd name="connsiteY168" fmla="*/ 1655354 h 5959540"/>
              <a:gd name="connsiteX169" fmla="*/ 3665882 w 6441943"/>
              <a:gd name="connsiteY169" fmla="*/ 1921839 h 5959540"/>
              <a:gd name="connsiteX170" fmla="*/ 3626488 w 6441943"/>
              <a:gd name="connsiteY170" fmla="*/ 1991356 h 5959540"/>
              <a:gd name="connsiteX171" fmla="*/ 3515260 w 6441943"/>
              <a:gd name="connsiteY171" fmla="*/ 2002941 h 5959540"/>
              <a:gd name="connsiteX172" fmla="*/ 3487453 w 6441943"/>
              <a:gd name="connsiteY172" fmla="*/ 2077093 h 5959540"/>
              <a:gd name="connsiteX173" fmla="*/ 3417936 w 6441943"/>
              <a:gd name="connsiteY173" fmla="*/ 2088680 h 5959540"/>
              <a:gd name="connsiteX174" fmla="*/ 3387813 w 6441943"/>
              <a:gd name="connsiteY174" fmla="*/ 2146610 h 5959540"/>
              <a:gd name="connsiteX175" fmla="*/ 3306708 w 6441943"/>
              <a:gd name="connsiteY175" fmla="*/ 2141976 h 5959540"/>
              <a:gd name="connsiteX176" fmla="*/ 3288170 w 6441943"/>
              <a:gd name="connsiteY176" fmla="*/ 2211493 h 5959540"/>
              <a:gd name="connsiteX177" fmla="*/ 3144501 w 6441943"/>
              <a:gd name="connsiteY177" fmla="*/ 2223080 h 5959540"/>
              <a:gd name="connsiteX178" fmla="*/ 3051811 w 6441943"/>
              <a:gd name="connsiteY178" fmla="*/ 2169783 h 5959540"/>
              <a:gd name="connsiteX179" fmla="*/ 2959121 w 6441943"/>
              <a:gd name="connsiteY179" fmla="*/ 2313452 h 5959540"/>
              <a:gd name="connsiteX180" fmla="*/ 3040226 w 6441943"/>
              <a:gd name="connsiteY180" fmla="*/ 2445536 h 5959540"/>
              <a:gd name="connsiteX181" fmla="*/ 3241825 w 6441943"/>
              <a:gd name="connsiteY181" fmla="*/ 2614694 h 5959540"/>
              <a:gd name="connsiteX182" fmla="*/ 3276585 w 6441943"/>
              <a:gd name="connsiteY182" fmla="*/ 2656404 h 5959540"/>
              <a:gd name="connsiteX183" fmla="*/ 3531482 w 6441943"/>
              <a:gd name="connsiteY183" fmla="*/ 2563714 h 5959540"/>
              <a:gd name="connsiteX184" fmla="*/ 3967124 w 6441943"/>
              <a:gd name="connsiteY184" fmla="*/ 2869591 h 5959540"/>
              <a:gd name="connsiteX185" fmla="*/ 4006516 w 6441943"/>
              <a:gd name="connsiteY185" fmla="*/ 2869591 h 5959540"/>
              <a:gd name="connsiteX186" fmla="*/ 4175677 w 6441943"/>
              <a:gd name="connsiteY186" fmla="*/ 2656404 h 5959540"/>
              <a:gd name="connsiteX187" fmla="*/ 4205003 w 6441943"/>
              <a:gd name="connsiteY187" fmla="*/ 2639946 h 5959540"/>
              <a:gd name="connsiteX188" fmla="*/ 4201345 w 6441943"/>
              <a:gd name="connsiteY188" fmla="*/ 2650177 h 5959540"/>
              <a:gd name="connsiteX189" fmla="*/ 4198846 w 6441943"/>
              <a:gd name="connsiteY189" fmla="*/ 2702749 h 5959540"/>
              <a:gd name="connsiteX190" fmla="*/ 4187261 w 6441943"/>
              <a:gd name="connsiteY190" fmla="*/ 2848737 h 5959540"/>
              <a:gd name="connsiteX191" fmla="*/ 4082983 w 6441943"/>
              <a:gd name="connsiteY191" fmla="*/ 2969234 h 5959540"/>
              <a:gd name="connsiteX192" fmla="*/ 4078349 w 6441943"/>
              <a:gd name="connsiteY192" fmla="*/ 3092046 h 5959540"/>
              <a:gd name="connsiteX193" fmla="*/ 4117743 w 6441943"/>
              <a:gd name="connsiteY193" fmla="*/ 3138391 h 5959540"/>
              <a:gd name="connsiteX194" fmla="*/ 4226653 w 6441943"/>
              <a:gd name="connsiteY194" fmla="*/ 3052654 h 5959540"/>
              <a:gd name="connsiteX195" fmla="*/ 4422563 w 6441943"/>
              <a:gd name="connsiteY195" fmla="*/ 2763414 h 5959540"/>
              <a:gd name="connsiteX196" fmla="*/ 4428835 w 6441943"/>
              <a:gd name="connsiteY196" fmla="*/ 2767452 h 5959540"/>
              <a:gd name="connsiteX197" fmla="*/ 4442159 w 6441943"/>
              <a:gd name="connsiteY197" fmla="*/ 2774585 h 5959540"/>
              <a:gd name="connsiteX198" fmla="*/ 4446793 w 6441943"/>
              <a:gd name="connsiteY198" fmla="*/ 2874225 h 5959540"/>
              <a:gd name="connsiteX199" fmla="*/ 4463015 w 6441943"/>
              <a:gd name="connsiteY199" fmla="*/ 2950695 h 5959540"/>
              <a:gd name="connsiteX200" fmla="*/ 4493138 w 6441943"/>
              <a:gd name="connsiteY200" fmla="*/ 3036432 h 5959540"/>
              <a:gd name="connsiteX201" fmla="*/ 4428255 w 6441943"/>
              <a:gd name="connsiteY201" fmla="*/ 3145344 h 5959540"/>
              <a:gd name="connsiteX202" fmla="*/ 4312393 w 6441943"/>
              <a:gd name="connsiteY202" fmla="*/ 3307551 h 5959540"/>
              <a:gd name="connsiteX203" fmla="*/ 4887070 w 6441943"/>
              <a:gd name="connsiteY203" fmla="*/ 3949429 h 5959540"/>
              <a:gd name="connsiteX204" fmla="*/ 4914877 w 6441943"/>
              <a:gd name="connsiteY204" fmla="*/ 4141759 h 5959540"/>
              <a:gd name="connsiteX205" fmla="*/ 4845359 w 6441943"/>
              <a:gd name="connsiteY205" fmla="*/ 4598258 h 5959540"/>
              <a:gd name="connsiteX206" fmla="*/ 5095622 w 6441943"/>
              <a:gd name="connsiteY206" fmla="*/ 4938892 h 5959540"/>
              <a:gd name="connsiteX207" fmla="*/ 5230022 w 6441943"/>
              <a:gd name="connsiteY207" fmla="*/ 4874009 h 5959540"/>
              <a:gd name="connsiteX208" fmla="*/ 5408451 w 6441943"/>
              <a:gd name="connsiteY208" fmla="*/ 4890228 h 5959540"/>
              <a:gd name="connsiteX209" fmla="*/ 5658714 w 6441943"/>
              <a:gd name="connsiteY209" fmla="*/ 4836933 h 5959540"/>
              <a:gd name="connsiteX210" fmla="*/ 5793114 w 6441943"/>
              <a:gd name="connsiteY210" fmla="*/ 4853155 h 5959540"/>
              <a:gd name="connsiteX211" fmla="*/ 5742135 w 6441943"/>
              <a:gd name="connsiteY211" fmla="*/ 4992190 h 5959540"/>
              <a:gd name="connsiteX212" fmla="*/ 5943734 w 6441943"/>
              <a:gd name="connsiteY212" fmla="*/ 4938892 h 5959540"/>
              <a:gd name="connsiteX213" fmla="*/ 6249610 w 6441943"/>
              <a:gd name="connsiteY213" fmla="*/ 4834614 h 5959540"/>
              <a:gd name="connsiteX214" fmla="*/ 6358521 w 6441943"/>
              <a:gd name="connsiteY214" fmla="*/ 4920354 h 5959540"/>
              <a:gd name="connsiteX215" fmla="*/ 6377059 w 6441943"/>
              <a:gd name="connsiteY215" fmla="*/ 4927304 h 5959540"/>
              <a:gd name="connsiteX216" fmla="*/ 6388645 w 6441943"/>
              <a:gd name="connsiteY216" fmla="*/ 4943526 h 5959540"/>
              <a:gd name="connsiteX217" fmla="*/ 6381694 w 6441943"/>
              <a:gd name="connsiteY217" fmla="*/ 4982918 h 5959540"/>
              <a:gd name="connsiteX218" fmla="*/ 6416451 w 6441943"/>
              <a:gd name="connsiteY218" fmla="*/ 5001456 h 5959540"/>
              <a:gd name="connsiteX219" fmla="*/ 6428039 w 6441943"/>
              <a:gd name="connsiteY219" fmla="*/ 5019994 h 5959540"/>
              <a:gd name="connsiteX220" fmla="*/ 6416451 w 6441943"/>
              <a:gd name="connsiteY220" fmla="*/ 5077926 h 5959540"/>
              <a:gd name="connsiteX221" fmla="*/ 6428039 w 6441943"/>
              <a:gd name="connsiteY221" fmla="*/ 5105733 h 5959540"/>
              <a:gd name="connsiteX222" fmla="*/ 6441943 w 6441943"/>
              <a:gd name="connsiteY222" fmla="*/ 5168298 h 5959540"/>
              <a:gd name="connsiteX223" fmla="*/ 6423405 w 6441943"/>
              <a:gd name="connsiteY223" fmla="*/ 5198423 h 5959540"/>
              <a:gd name="connsiteX224" fmla="*/ 6423405 w 6441943"/>
              <a:gd name="connsiteY224" fmla="*/ 5240133 h 5959540"/>
              <a:gd name="connsiteX225" fmla="*/ 6381694 w 6441943"/>
              <a:gd name="connsiteY225" fmla="*/ 5267940 h 5959540"/>
              <a:gd name="connsiteX226" fmla="*/ 6177777 w 6441943"/>
              <a:gd name="connsiteY226" fmla="*/ 5402341 h 5959540"/>
              <a:gd name="connsiteX227" fmla="*/ 5906658 w 6441943"/>
              <a:gd name="connsiteY227" fmla="*/ 5536741 h 5959540"/>
              <a:gd name="connsiteX228" fmla="*/ 5408451 w 6441943"/>
              <a:gd name="connsiteY228" fmla="*/ 5733708 h 5959540"/>
              <a:gd name="connsiteX229" fmla="*/ 5079402 w 6441943"/>
              <a:gd name="connsiteY229" fmla="*/ 5895915 h 5959540"/>
              <a:gd name="connsiteX230" fmla="*/ 4870850 w 6441943"/>
              <a:gd name="connsiteY230" fmla="*/ 5694314 h 5959540"/>
              <a:gd name="connsiteX231" fmla="*/ 4748035 w 6441943"/>
              <a:gd name="connsiteY231" fmla="*/ 5620162 h 5959540"/>
              <a:gd name="connsiteX232" fmla="*/ 4666933 w 6441943"/>
              <a:gd name="connsiteY232" fmla="*/ 5701264 h 5959540"/>
              <a:gd name="connsiteX233" fmla="*/ 4372641 w 6441943"/>
              <a:gd name="connsiteY233" fmla="*/ 5752243 h 5959540"/>
              <a:gd name="connsiteX234" fmla="*/ 4284586 w 6441943"/>
              <a:gd name="connsiteY234" fmla="*/ 5381484 h 5959540"/>
              <a:gd name="connsiteX235" fmla="*/ 3913827 w 6441943"/>
              <a:gd name="connsiteY235" fmla="*/ 4582036 h 5959540"/>
              <a:gd name="connsiteX236" fmla="*/ 3803568 w 6441943"/>
              <a:gd name="connsiteY236" fmla="*/ 4480852 h 5959540"/>
              <a:gd name="connsiteX237" fmla="*/ 3800007 w 6441943"/>
              <a:gd name="connsiteY237" fmla="*/ 4476532 h 5959540"/>
              <a:gd name="connsiteX238" fmla="*/ 3780527 w 6441943"/>
              <a:gd name="connsiteY238" fmla="*/ 4590443 h 5959540"/>
              <a:gd name="connsiteX239" fmla="*/ 3780525 w 6441943"/>
              <a:gd name="connsiteY239" fmla="*/ 4590467 h 5959540"/>
              <a:gd name="connsiteX240" fmla="*/ 3765094 w 6441943"/>
              <a:gd name="connsiteY240" fmla="*/ 4735131 h 5959540"/>
              <a:gd name="connsiteX241" fmla="*/ 3765092 w 6441943"/>
              <a:gd name="connsiteY241" fmla="*/ 4735183 h 5959540"/>
              <a:gd name="connsiteX242" fmla="*/ 3765094 w 6441943"/>
              <a:gd name="connsiteY242" fmla="*/ 4735132 h 5959540"/>
              <a:gd name="connsiteX243" fmla="*/ 3765902 w 6441943"/>
              <a:gd name="connsiteY243" fmla="*/ 4727558 h 5959540"/>
              <a:gd name="connsiteX244" fmla="*/ 3763880 w 6441943"/>
              <a:gd name="connsiteY244" fmla="*/ 4767502 h 5959540"/>
              <a:gd name="connsiteX245" fmla="*/ 3761087 w 6441943"/>
              <a:gd name="connsiteY245" fmla="*/ 4841968 h 5959540"/>
              <a:gd name="connsiteX246" fmla="*/ 3761604 w 6441943"/>
              <a:gd name="connsiteY246" fmla="*/ 4880319 h 5959540"/>
              <a:gd name="connsiteX247" fmla="*/ 3764152 w 6441943"/>
              <a:gd name="connsiteY247" fmla="*/ 4948933 h 5959540"/>
              <a:gd name="connsiteX248" fmla="*/ 3765139 w 6441943"/>
              <a:gd name="connsiteY248" fmla="*/ 4957284 h 5959540"/>
              <a:gd name="connsiteX249" fmla="*/ 3763636 w 6441943"/>
              <a:gd name="connsiteY249" fmla="*/ 4934981 h 5959540"/>
              <a:gd name="connsiteX250" fmla="*/ 3766230 w 6441943"/>
              <a:gd name="connsiteY250" fmla="*/ 4966518 h 5959540"/>
              <a:gd name="connsiteX251" fmla="*/ 3771090 w 6441943"/>
              <a:gd name="connsiteY251" fmla="*/ 5007656 h 5959540"/>
              <a:gd name="connsiteX252" fmla="*/ 3774769 w 6441943"/>
              <a:gd name="connsiteY252" fmla="*/ 5031180 h 5959540"/>
              <a:gd name="connsiteX253" fmla="*/ 3781007 w 6441943"/>
              <a:gd name="connsiteY253" fmla="*/ 5061338 h 5959540"/>
              <a:gd name="connsiteX254" fmla="*/ 3784037 w 6441943"/>
              <a:gd name="connsiteY254" fmla="*/ 5074110 h 5959540"/>
              <a:gd name="connsiteX255" fmla="*/ 3782356 w 6441943"/>
              <a:gd name="connsiteY255" fmla="*/ 5067859 h 5959540"/>
              <a:gd name="connsiteX256" fmla="*/ 3783197 w 6441943"/>
              <a:gd name="connsiteY256" fmla="*/ 5071928 h 5959540"/>
              <a:gd name="connsiteX257" fmla="*/ 3790925 w 6441943"/>
              <a:gd name="connsiteY257" fmla="*/ 5097158 h 5959540"/>
              <a:gd name="connsiteX258" fmla="*/ 3792279 w 6441943"/>
              <a:gd name="connsiteY258" fmla="*/ 5101288 h 5959540"/>
              <a:gd name="connsiteX259" fmla="*/ 3791572 w 6441943"/>
              <a:gd name="connsiteY259" fmla="*/ 5099273 h 5959540"/>
              <a:gd name="connsiteX260" fmla="*/ 3792746 w 6441943"/>
              <a:gd name="connsiteY260" fmla="*/ 5103106 h 5959540"/>
              <a:gd name="connsiteX261" fmla="*/ 3798331 w 6441943"/>
              <a:gd name="connsiteY261" fmla="*/ 5116063 h 5959540"/>
              <a:gd name="connsiteX262" fmla="*/ 3798364 w 6441943"/>
              <a:gd name="connsiteY262" fmla="*/ 5116122 h 5959540"/>
              <a:gd name="connsiteX263" fmla="*/ 3798347 w 6441943"/>
              <a:gd name="connsiteY263" fmla="*/ 5116093 h 5959540"/>
              <a:gd name="connsiteX264" fmla="*/ 3841530 w 6441943"/>
              <a:gd name="connsiteY264" fmla="*/ 5195336 h 5959540"/>
              <a:gd name="connsiteX265" fmla="*/ 3838161 w 6441943"/>
              <a:gd name="connsiteY265" fmla="*/ 5187944 h 5959540"/>
              <a:gd name="connsiteX266" fmla="*/ 3840723 w 6441943"/>
              <a:gd name="connsiteY266" fmla="*/ 5192568 h 5959540"/>
              <a:gd name="connsiteX267" fmla="*/ 3843401 w 6441943"/>
              <a:gd name="connsiteY267" fmla="*/ 5198769 h 5959540"/>
              <a:gd name="connsiteX268" fmla="*/ 3845921 w 6441943"/>
              <a:gd name="connsiteY268" fmla="*/ 5203395 h 5959540"/>
              <a:gd name="connsiteX269" fmla="*/ 3852185 w 6441943"/>
              <a:gd name="connsiteY269" fmla="*/ 5218716 h 5959540"/>
              <a:gd name="connsiteX270" fmla="*/ 3864731 w 6441943"/>
              <a:gd name="connsiteY270" fmla="*/ 5246247 h 5959540"/>
              <a:gd name="connsiteX271" fmla="*/ 3867285 w 6441943"/>
              <a:gd name="connsiteY271" fmla="*/ 5254086 h 5959540"/>
              <a:gd name="connsiteX272" fmla="*/ 3855237 w 6441943"/>
              <a:gd name="connsiteY272" fmla="*/ 5226182 h 5959540"/>
              <a:gd name="connsiteX273" fmla="*/ 3869801 w 6441943"/>
              <a:gd name="connsiteY273" fmla="*/ 5261806 h 5959540"/>
              <a:gd name="connsiteX274" fmla="*/ 3867285 w 6441943"/>
              <a:gd name="connsiteY274" fmla="*/ 5254086 h 5959540"/>
              <a:gd name="connsiteX275" fmla="*/ 3873002 w 6441943"/>
              <a:gd name="connsiteY275" fmla="*/ 5267325 h 5959540"/>
              <a:gd name="connsiteX276" fmla="*/ 3876971 w 6441943"/>
              <a:gd name="connsiteY276" fmla="*/ 5279345 h 5959540"/>
              <a:gd name="connsiteX277" fmla="*/ 3880558 w 6441943"/>
              <a:gd name="connsiteY277" fmla="*/ 5288119 h 5959540"/>
              <a:gd name="connsiteX278" fmla="*/ 3887016 w 6441943"/>
              <a:gd name="connsiteY278" fmla="*/ 5309765 h 5959540"/>
              <a:gd name="connsiteX279" fmla="*/ 3896534 w 6441943"/>
              <a:gd name="connsiteY279" fmla="*/ 5338590 h 5959540"/>
              <a:gd name="connsiteX280" fmla="*/ 3900713 w 6441943"/>
              <a:gd name="connsiteY280" fmla="*/ 5355679 h 5959540"/>
              <a:gd name="connsiteX281" fmla="*/ 3904278 w 6441943"/>
              <a:gd name="connsiteY281" fmla="*/ 5367630 h 5959540"/>
              <a:gd name="connsiteX282" fmla="*/ 3907819 w 6441943"/>
              <a:gd name="connsiteY282" fmla="*/ 5384732 h 5959540"/>
              <a:gd name="connsiteX283" fmla="*/ 3912682 w 6441943"/>
              <a:gd name="connsiteY283" fmla="*/ 5404615 h 5959540"/>
              <a:gd name="connsiteX284" fmla="*/ 3916297 w 6441943"/>
              <a:gd name="connsiteY284" fmla="*/ 5425687 h 5959540"/>
              <a:gd name="connsiteX285" fmla="*/ 3919119 w 6441943"/>
              <a:gd name="connsiteY285" fmla="*/ 5439319 h 5959540"/>
              <a:gd name="connsiteX286" fmla="*/ 3920656 w 6441943"/>
              <a:gd name="connsiteY286" fmla="*/ 5451099 h 5959540"/>
              <a:gd name="connsiteX287" fmla="*/ 3922811 w 6441943"/>
              <a:gd name="connsiteY287" fmla="*/ 5463655 h 5959540"/>
              <a:gd name="connsiteX288" fmla="*/ 3923396 w 6441943"/>
              <a:gd name="connsiteY288" fmla="*/ 5469029 h 5959540"/>
              <a:gd name="connsiteX289" fmla="*/ 3922100 w 6441943"/>
              <a:gd name="connsiteY289" fmla="*/ 5462160 h 5959540"/>
              <a:gd name="connsiteX290" fmla="*/ 3925391 w 6441943"/>
              <a:gd name="connsiteY290" fmla="*/ 5487370 h 5959540"/>
              <a:gd name="connsiteX291" fmla="*/ 3923396 w 6441943"/>
              <a:gd name="connsiteY291" fmla="*/ 5469029 h 5959540"/>
              <a:gd name="connsiteX292" fmla="*/ 3923846 w 6441943"/>
              <a:gd name="connsiteY292" fmla="*/ 5471418 h 5959540"/>
              <a:gd name="connsiteX293" fmla="*/ 3925984 w 6441943"/>
              <a:gd name="connsiteY293" fmla="*/ 5491912 h 5959540"/>
              <a:gd name="connsiteX294" fmla="*/ 3927116 w 6441943"/>
              <a:gd name="connsiteY294" fmla="*/ 5500582 h 5959540"/>
              <a:gd name="connsiteX295" fmla="*/ 3927510 w 6441943"/>
              <a:gd name="connsiteY295" fmla="*/ 5506529 h 5959540"/>
              <a:gd name="connsiteX296" fmla="*/ 3928283 w 6441943"/>
              <a:gd name="connsiteY296" fmla="*/ 5513946 h 5959540"/>
              <a:gd name="connsiteX297" fmla="*/ 3927561 w 6441943"/>
              <a:gd name="connsiteY297" fmla="*/ 5507308 h 5959540"/>
              <a:gd name="connsiteX298" fmla="*/ 3929661 w 6441943"/>
              <a:gd name="connsiteY298" fmla="*/ 5539050 h 5959540"/>
              <a:gd name="connsiteX299" fmla="*/ 3928286 w 6441943"/>
              <a:gd name="connsiteY299" fmla="*/ 5513976 h 5959540"/>
              <a:gd name="connsiteX300" fmla="*/ 3930307 w 6441943"/>
              <a:gd name="connsiteY300" fmla="*/ 5548810 h 5959540"/>
              <a:gd name="connsiteX301" fmla="*/ 3930341 w 6441943"/>
              <a:gd name="connsiteY301" fmla="*/ 5551457 h 5959540"/>
              <a:gd name="connsiteX302" fmla="*/ 3930341 w 6441943"/>
              <a:gd name="connsiteY302" fmla="*/ 5551462 h 5959540"/>
              <a:gd name="connsiteX303" fmla="*/ 3930341 w 6441943"/>
              <a:gd name="connsiteY303" fmla="*/ 5551461 h 5959540"/>
              <a:gd name="connsiteX304" fmla="*/ 3930728 w 6441943"/>
              <a:gd name="connsiteY304" fmla="*/ 5581396 h 5959540"/>
              <a:gd name="connsiteX305" fmla="*/ 3930415 w 6441943"/>
              <a:gd name="connsiteY305" fmla="*/ 5595734 h 5959540"/>
              <a:gd name="connsiteX306" fmla="*/ 3531849 w 6441943"/>
              <a:gd name="connsiteY306" fmla="*/ 5952590 h 5959540"/>
              <a:gd name="connsiteX307" fmla="*/ 3527214 w 6441943"/>
              <a:gd name="connsiteY307" fmla="*/ 5952590 h 5959540"/>
              <a:gd name="connsiteX308" fmla="*/ 2732397 w 6441943"/>
              <a:gd name="connsiteY308" fmla="*/ 5959540 h 5959540"/>
              <a:gd name="connsiteX309" fmla="*/ 2579459 w 6441943"/>
              <a:gd name="connsiteY309" fmla="*/ 5906245 h 5959540"/>
              <a:gd name="connsiteX310" fmla="*/ 2597129 w 6441943"/>
              <a:gd name="connsiteY310" fmla="*/ 5859320 h 5959540"/>
              <a:gd name="connsiteX311" fmla="*/ 2603445 w 6441943"/>
              <a:gd name="connsiteY311" fmla="*/ 5855368 h 5959540"/>
              <a:gd name="connsiteX312" fmla="*/ 2607725 w 6441943"/>
              <a:gd name="connsiteY312" fmla="*/ 5850306 h 5959540"/>
              <a:gd name="connsiteX313" fmla="*/ 2644327 w 6441943"/>
              <a:gd name="connsiteY313" fmla="*/ 5829784 h 5959540"/>
              <a:gd name="connsiteX314" fmla="*/ 2644342 w 6441943"/>
              <a:gd name="connsiteY314" fmla="*/ 5829774 h 5959540"/>
              <a:gd name="connsiteX315" fmla="*/ 2648977 w 6441943"/>
              <a:gd name="connsiteY315" fmla="*/ 5827458 h 5959540"/>
              <a:gd name="connsiteX316" fmla="*/ 2838991 w 6441943"/>
              <a:gd name="connsiteY316" fmla="*/ 5804286 h 5959540"/>
              <a:gd name="connsiteX317" fmla="*/ 2924459 w 6441943"/>
              <a:gd name="connsiteY317" fmla="*/ 5760242 h 5959540"/>
              <a:gd name="connsiteX318" fmla="*/ 2939190 w 6441943"/>
              <a:gd name="connsiteY318" fmla="*/ 5750127 h 5959540"/>
              <a:gd name="connsiteX319" fmla="*/ 2928157 w 6441943"/>
              <a:gd name="connsiteY319" fmla="*/ 5758336 h 5959540"/>
              <a:gd name="connsiteX320" fmla="*/ 2933138 w 6441943"/>
              <a:gd name="connsiteY320" fmla="*/ 5755769 h 5959540"/>
              <a:gd name="connsiteX321" fmla="*/ 2945690 w 6441943"/>
              <a:gd name="connsiteY321" fmla="*/ 5745664 h 5959540"/>
              <a:gd name="connsiteX322" fmla="*/ 2939190 w 6441943"/>
              <a:gd name="connsiteY322" fmla="*/ 5750127 h 5959540"/>
              <a:gd name="connsiteX323" fmla="*/ 2951805 w 6441943"/>
              <a:gd name="connsiteY323" fmla="*/ 5740741 h 5959540"/>
              <a:gd name="connsiteX324" fmla="*/ 2991960 w 6441943"/>
              <a:gd name="connsiteY324" fmla="*/ 5708411 h 5959540"/>
              <a:gd name="connsiteX325" fmla="*/ 2999083 w 6441943"/>
              <a:gd name="connsiteY325" fmla="*/ 5701683 h 5959540"/>
              <a:gd name="connsiteX326" fmla="*/ 2995389 w 6441943"/>
              <a:gd name="connsiteY326" fmla="*/ 5705651 h 5959540"/>
              <a:gd name="connsiteX327" fmla="*/ 3002574 w 6441943"/>
              <a:gd name="connsiteY327" fmla="*/ 5699865 h 5959540"/>
              <a:gd name="connsiteX328" fmla="*/ 3007940 w 6441943"/>
              <a:gd name="connsiteY328" fmla="*/ 5693316 h 5959540"/>
              <a:gd name="connsiteX329" fmla="*/ 2999083 w 6441943"/>
              <a:gd name="connsiteY329" fmla="*/ 5701683 h 5959540"/>
              <a:gd name="connsiteX330" fmla="*/ 3015770 w 6441943"/>
              <a:gd name="connsiteY330" fmla="*/ 5683760 h 5959540"/>
              <a:gd name="connsiteX331" fmla="*/ 3043765 w 6441943"/>
              <a:gd name="connsiteY331" fmla="*/ 5649590 h 5959540"/>
              <a:gd name="connsiteX332" fmla="*/ 3058504 w 6441943"/>
              <a:gd name="connsiteY332" fmla="*/ 5626794 h 5959540"/>
              <a:gd name="connsiteX333" fmla="*/ 3076362 w 6441943"/>
              <a:gd name="connsiteY333" fmla="*/ 5593489 h 5959540"/>
              <a:gd name="connsiteX334" fmla="*/ 3085707 w 6441943"/>
              <a:gd name="connsiteY334" fmla="*/ 5572196 h 5959540"/>
              <a:gd name="connsiteX335" fmla="*/ 3079581 w 6441943"/>
              <a:gd name="connsiteY335" fmla="*/ 5587486 h 5959540"/>
              <a:gd name="connsiteX336" fmla="*/ 3082303 w 6441943"/>
              <a:gd name="connsiteY336" fmla="*/ 5582409 h 5959540"/>
              <a:gd name="connsiteX337" fmla="*/ 3085724 w 6441943"/>
              <a:gd name="connsiteY337" fmla="*/ 5572159 h 5959540"/>
              <a:gd name="connsiteX338" fmla="*/ 3085707 w 6441943"/>
              <a:gd name="connsiteY338" fmla="*/ 5572196 h 5959540"/>
              <a:gd name="connsiteX339" fmla="*/ 3085731 w 6441943"/>
              <a:gd name="connsiteY339" fmla="*/ 5572137 h 5959540"/>
              <a:gd name="connsiteX340" fmla="*/ 3094935 w 6441943"/>
              <a:gd name="connsiteY340" fmla="*/ 5544559 h 5959540"/>
              <a:gd name="connsiteX341" fmla="*/ 3107378 w 6441943"/>
              <a:gd name="connsiteY341" fmla="*/ 5488445 h 5959540"/>
              <a:gd name="connsiteX342" fmla="*/ 3106519 w 6441943"/>
              <a:gd name="connsiteY342" fmla="*/ 5493901 h 5959540"/>
              <a:gd name="connsiteX343" fmla="*/ 3108152 w 6441943"/>
              <a:gd name="connsiteY343" fmla="*/ 5484955 h 5959540"/>
              <a:gd name="connsiteX344" fmla="*/ 3107378 w 6441943"/>
              <a:gd name="connsiteY344" fmla="*/ 5488445 h 5959540"/>
              <a:gd name="connsiteX345" fmla="*/ 3108324 w 6441943"/>
              <a:gd name="connsiteY345" fmla="*/ 5482442 h 5959540"/>
              <a:gd name="connsiteX346" fmla="*/ 3110246 w 6441943"/>
              <a:gd name="connsiteY346" fmla="*/ 5454019 h 5959540"/>
              <a:gd name="connsiteX347" fmla="*/ 3110110 w 6441943"/>
              <a:gd name="connsiteY347" fmla="*/ 5440477 h 5959540"/>
              <a:gd name="connsiteX348" fmla="*/ 3110110 w 6441943"/>
              <a:gd name="connsiteY348" fmla="*/ 5438161 h 5959540"/>
              <a:gd name="connsiteX349" fmla="*/ 3110110 w 6441943"/>
              <a:gd name="connsiteY349" fmla="*/ 5435843 h 5959540"/>
              <a:gd name="connsiteX350" fmla="*/ 2924730 w 6441943"/>
              <a:gd name="connsiteY350" fmla="*/ 4960809 h 5959540"/>
              <a:gd name="connsiteX351" fmla="*/ 2922412 w 6441943"/>
              <a:gd name="connsiteY351" fmla="*/ 4958490 h 5959540"/>
              <a:gd name="connsiteX352" fmla="*/ 2760204 w 6441943"/>
              <a:gd name="connsiteY352" fmla="*/ 4603953 h 5959540"/>
              <a:gd name="connsiteX353" fmla="*/ 2722191 w 6441943"/>
              <a:gd name="connsiteY353" fmla="*/ 4445126 h 5959540"/>
              <a:gd name="connsiteX354" fmla="*/ 2698632 w 6441943"/>
              <a:gd name="connsiteY354" fmla="*/ 4468138 h 5959540"/>
              <a:gd name="connsiteX355" fmla="*/ 2627756 w 6441943"/>
              <a:gd name="connsiteY355" fmla="*/ 4524104 h 5959540"/>
              <a:gd name="connsiteX356" fmla="*/ 2565190 w 6441943"/>
              <a:gd name="connsiteY356" fmla="*/ 4679360 h 5959540"/>
              <a:gd name="connsiteX357" fmla="*/ 2542017 w 6441943"/>
              <a:gd name="connsiteY357" fmla="*/ 4904132 h 5959540"/>
              <a:gd name="connsiteX358" fmla="*/ 2518845 w 6441943"/>
              <a:gd name="connsiteY358" fmla="*/ 5066339 h 5959540"/>
              <a:gd name="connsiteX359" fmla="*/ 2495672 w 6441943"/>
              <a:gd name="connsiteY359" fmla="*/ 5198423 h 5959540"/>
              <a:gd name="connsiteX360" fmla="*/ 2442377 w 6441943"/>
              <a:gd name="connsiteY360" fmla="*/ 5237815 h 5959540"/>
              <a:gd name="connsiteX361" fmla="*/ 2402982 w 6441943"/>
              <a:gd name="connsiteY361" fmla="*/ 5400022 h 5959540"/>
              <a:gd name="connsiteX362" fmla="*/ 2270901 w 6441943"/>
              <a:gd name="connsiteY362" fmla="*/ 5439417 h 5959540"/>
              <a:gd name="connsiteX363" fmla="*/ 2148085 w 6441943"/>
              <a:gd name="connsiteY363" fmla="*/ 5492712 h 5959540"/>
              <a:gd name="connsiteX364" fmla="*/ 1969659 w 6441943"/>
              <a:gd name="connsiteY364" fmla="*/ 5631747 h 5959540"/>
              <a:gd name="connsiteX365" fmla="*/ 1730981 w 6441943"/>
              <a:gd name="connsiteY365" fmla="*/ 5800907 h 5959540"/>
              <a:gd name="connsiteX366" fmla="*/ 827256 w 6441943"/>
              <a:gd name="connsiteY366" fmla="*/ 5893597 h 5959540"/>
              <a:gd name="connsiteX367" fmla="*/ 340634 w 6441943"/>
              <a:gd name="connsiteY367" fmla="*/ 5274893 h 5959540"/>
              <a:gd name="connsiteX368" fmla="*/ 148304 w 6441943"/>
              <a:gd name="connsiteY368" fmla="*/ 5298066 h 5959540"/>
              <a:gd name="connsiteX369" fmla="*/ 62564 w 6441943"/>
              <a:gd name="connsiteY369" fmla="*/ 4850836 h 5959540"/>
              <a:gd name="connsiteX370" fmla="*/ 139035 w 6441943"/>
              <a:gd name="connsiteY370" fmla="*/ 4341042 h 5959540"/>
              <a:gd name="connsiteX371" fmla="*/ 6951 w 6441943"/>
              <a:gd name="connsiteY371" fmla="*/ 4579717 h 5959540"/>
              <a:gd name="connsiteX372" fmla="*/ 122813 w 6441943"/>
              <a:gd name="connsiteY372" fmla="*/ 4109318 h 5959540"/>
              <a:gd name="connsiteX373" fmla="*/ 0 w 6441943"/>
              <a:gd name="connsiteY373" fmla="*/ 4287745 h 5959540"/>
              <a:gd name="connsiteX374" fmla="*/ 76468 w 6441943"/>
              <a:gd name="connsiteY374" fmla="*/ 3738559 h 5959540"/>
              <a:gd name="connsiteX375" fmla="*/ 139035 w 6441943"/>
              <a:gd name="connsiteY375" fmla="*/ 3390972 h 5959540"/>
              <a:gd name="connsiteX376" fmla="*/ 23173 w 6441943"/>
              <a:gd name="connsiteY376" fmla="*/ 3499881 h 5959540"/>
              <a:gd name="connsiteX377" fmla="*/ 308193 w 6441943"/>
              <a:gd name="connsiteY377" fmla="*/ 2811661 h 5959540"/>
              <a:gd name="connsiteX378" fmla="*/ 203918 w 6441943"/>
              <a:gd name="connsiteY378" fmla="*/ 2839468 h 5959540"/>
              <a:gd name="connsiteX379" fmla="*/ 495891 w 6441943"/>
              <a:gd name="connsiteY379" fmla="*/ 2582252 h 5959540"/>
              <a:gd name="connsiteX380" fmla="*/ 780911 w 6441943"/>
              <a:gd name="connsiteY380" fmla="*/ 2102584 h 5959540"/>
              <a:gd name="connsiteX381" fmla="*/ 1035808 w 6441943"/>
              <a:gd name="connsiteY381" fmla="*/ 1646085 h 5959540"/>
              <a:gd name="connsiteX382" fmla="*/ 1622072 w 6441943"/>
              <a:gd name="connsiteY382" fmla="*/ 1235934 h 5959540"/>
              <a:gd name="connsiteX383" fmla="*/ 2039176 w 6441943"/>
              <a:gd name="connsiteY383" fmla="*/ 974084 h 5959540"/>
              <a:gd name="connsiteX384" fmla="*/ 3052075 w 6441943"/>
              <a:gd name="connsiteY384" fmla="*/ 570 h 5959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</a:cxnLst>
            <a:rect l="l" t="t" r="r" b="b"/>
            <a:pathLst>
              <a:path w="6441943" h="5959540">
                <a:moveTo>
                  <a:pt x="3930341" y="5551462"/>
                </a:moveTo>
                <a:lnTo>
                  <a:pt x="3930470" y="5553792"/>
                </a:lnTo>
                <a:cubicBezTo>
                  <a:pt x="3930801" y="5565128"/>
                  <a:pt x="3930811" y="5574426"/>
                  <a:pt x="3930728" y="5581396"/>
                </a:cubicBezTo>
                <a:close/>
                <a:moveTo>
                  <a:pt x="3101215" y="5522950"/>
                </a:moveTo>
                <a:lnTo>
                  <a:pt x="3096254" y="5540606"/>
                </a:lnTo>
                <a:lnTo>
                  <a:pt x="3100089" y="5529112"/>
                </a:lnTo>
                <a:close/>
                <a:moveTo>
                  <a:pt x="3179633" y="5436354"/>
                </a:moveTo>
                <a:lnTo>
                  <a:pt x="3179855" y="5457522"/>
                </a:lnTo>
                <a:lnTo>
                  <a:pt x="3179738" y="5446344"/>
                </a:lnTo>
                <a:close/>
                <a:moveTo>
                  <a:pt x="3798364" y="5116122"/>
                </a:moveTo>
                <a:lnTo>
                  <a:pt x="3835318" y="5181705"/>
                </a:lnTo>
                <a:lnTo>
                  <a:pt x="3838161" y="5187944"/>
                </a:lnTo>
                <a:close/>
                <a:moveTo>
                  <a:pt x="3772668" y="5021018"/>
                </a:moveTo>
                <a:lnTo>
                  <a:pt x="3772670" y="5021035"/>
                </a:lnTo>
                <a:lnTo>
                  <a:pt x="3772673" y="5021047"/>
                </a:lnTo>
                <a:lnTo>
                  <a:pt x="3772670" y="5021034"/>
                </a:lnTo>
                <a:close/>
                <a:moveTo>
                  <a:pt x="3761032" y="4843434"/>
                </a:moveTo>
                <a:lnTo>
                  <a:pt x="3760631" y="4854130"/>
                </a:lnTo>
                <a:lnTo>
                  <a:pt x="3761287" y="4871798"/>
                </a:lnTo>
                <a:close/>
                <a:moveTo>
                  <a:pt x="3384337" y="3767524"/>
                </a:moveTo>
                <a:cubicBezTo>
                  <a:pt x="3365220" y="3769262"/>
                  <a:pt x="3346103" y="3782585"/>
                  <a:pt x="3346103" y="3782585"/>
                </a:cubicBezTo>
                <a:cubicBezTo>
                  <a:pt x="3269632" y="3759413"/>
                  <a:pt x="3160723" y="3891497"/>
                  <a:pt x="3160723" y="3891497"/>
                </a:cubicBezTo>
                <a:cubicBezTo>
                  <a:pt x="2998516" y="4130753"/>
                  <a:pt x="2876227" y="4281745"/>
                  <a:pt x="2789975" y="4375909"/>
                </a:cubicBezTo>
                <a:lnTo>
                  <a:pt x="2780135" y="4386371"/>
                </a:lnTo>
                <a:lnTo>
                  <a:pt x="2777987" y="4376117"/>
                </a:lnTo>
                <a:lnTo>
                  <a:pt x="2780259" y="4386964"/>
                </a:lnTo>
                <a:lnTo>
                  <a:pt x="2813776" y="4528044"/>
                </a:lnTo>
                <a:lnTo>
                  <a:pt x="2780260" y="4386966"/>
                </a:lnTo>
                <a:lnTo>
                  <a:pt x="2780140" y="4386393"/>
                </a:lnTo>
                <a:lnTo>
                  <a:pt x="2780260" y="4386964"/>
                </a:lnTo>
                <a:cubicBezTo>
                  <a:pt x="2795688" y="4456554"/>
                  <a:pt x="2811475" y="4523428"/>
                  <a:pt x="2827406" y="4585415"/>
                </a:cubicBezTo>
                <a:cubicBezTo>
                  <a:pt x="2827406" y="4585415"/>
                  <a:pt x="2887654" y="4784698"/>
                  <a:pt x="2980344" y="4916780"/>
                </a:cubicBezTo>
                <a:cubicBezTo>
                  <a:pt x="2996564" y="4937636"/>
                  <a:pt x="3186578" y="5183264"/>
                  <a:pt x="3179627" y="5435843"/>
                </a:cubicBezTo>
                <a:lnTo>
                  <a:pt x="3179738" y="5446344"/>
                </a:lnTo>
                <a:lnTo>
                  <a:pt x="3179858" y="5457884"/>
                </a:lnTo>
                <a:lnTo>
                  <a:pt x="3177050" y="5492431"/>
                </a:lnTo>
                <a:cubicBezTo>
                  <a:pt x="3165083" y="5587080"/>
                  <a:pt x="3108227" y="5771590"/>
                  <a:pt x="2859847" y="5869169"/>
                </a:cubicBezTo>
                <a:lnTo>
                  <a:pt x="2850578" y="5871485"/>
                </a:lnTo>
                <a:lnTo>
                  <a:pt x="2723128" y="5887707"/>
                </a:lnTo>
                <a:lnTo>
                  <a:pt x="2723137" y="5887707"/>
                </a:lnTo>
                <a:lnTo>
                  <a:pt x="2730081" y="5887707"/>
                </a:lnTo>
                <a:lnTo>
                  <a:pt x="3527214" y="5883072"/>
                </a:lnTo>
                <a:cubicBezTo>
                  <a:pt x="3557337" y="5878438"/>
                  <a:pt x="3860898" y="5834409"/>
                  <a:pt x="3860898" y="5593415"/>
                </a:cubicBezTo>
                <a:lnTo>
                  <a:pt x="3861133" y="5581911"/>
                </a:lnTo>
                <a:lnTo>
                  <a:pt x="3861133" y="5581912"/>
                </a:lnTo>
                <a:lnTo>
                  <a:pt x="3861134" y="5581911"/>
                </a:lnTo>
                <a:cubicBezTo>
                  <a:pt x="3861513" y="5533312"/>
                  <a:pt x="3855683" y="5339677"/>
                  <a:pt x="3738082" y="5153139"/>
                </a:cubicBezTo>
                <a:lnTo>
                  <a:pt x="3732433" y="5140760"/>
                </a:lnTo>
                <a:lnTo>
                  <a:pt x="3732384" y="5140652"/>
                </a:lnTo>
                <a:lnTo>
                  <a:pt x="3731127" y="5137087"/>
                </a:lnTo>
                <a:lnTo>
                  <a:pt x="3731128" y="5137089"/>
                </a:lnTo>
                <a:lnTo>
                  <a:pt x="3721174" y="5108858"/>
                </a:lnTo>
                <a:lnTo>
                  <a:pt x="3720583" y="5106469"/>
                </a:lnTo>
                <a:lnTo>
                  <a:pt x="3720154" y="5104735"/>
                </a:lnTo>
                <a:lnTo>
                  <a:pt x="3720155" y="5104739"/>
                </a:lnTo>
                <a:lnTo>
                  <a:pt x="3708063" y="5055829"/>
                </a:lnTo>
                <a:cubicBezTo>
                  <a:pt x="3703777" y="5034399"/>
                  <a:pt x="3699776" y="5009108"/>
                  <a:pt x="3696662" y="4979636"/>
                </a:cubicBezTo>
                <a:lnTo>
                  <a:pt x="3691720" y="4897282"/>
                </a:lnTo>
                <a:lnTo>
                  <a:pt x="3691720" y="4897290"/>
                </a:lnTo>
                <a:lnTo>
                  <a:pt x="3691169" y="4888099"/>
                </a:lnTo>
                <a:lnTo>
                  <a:pt x="3690584" y="4878351"/>
                </a:lnTo>
                <a:lnTo>
                  <a:pt x="3693440" y="4750059"/>
                </a:lnTo>
                <a:lnTo>
                  <a:pt x="3693439" y="4750071"/>
                </a:lnTo>
                <a:lnTo>
                  <a:pt x="3693440" y="4750058"/>
                </a:lnTo>
                <a:lnTo>
                  <a:pt x="3693440" y="4750048"/>
                </a:lnTo>
                <a:cubicBezTo>
                  <a:pt x="3699125" y="4655077"/>
                  <a:pt x="3713173" y="4540808"/>
                  <a:pt x="3740401" y="4404670"/>
                </a:cubicBezTo>
                <a:lnTo>
                  <a:pt x="3740571" y="4404435"/>
                </a:lnTo>
                <a:lnTo>
                  <a:pt x="3706071" y="4362586"/>
                </a:lnTo>
                <a:cubicBezTo>
                  <a:pt x="3524240" y="4115257"/>
                  <a:pt x="3422570" y="3821979"/>
                  <a:pt x="3422570" y="3821979"/>
                </a:cubicBezTo>
                <a:cubicBezTo>
                  <a:pt x="3422570" y="3775635"/>
                  <a:pt x="3403453" y="3765786"/>
                  <a:pt x="3384337" y="3767524"/>
                </a:cubicBezTo>
                <a:close/>
                <a:moveTo>
                  <a:pt x="2542383" y="3241413"/>
                </a:moveTo>
                <a:cubicBezTo>
                  <a:pt x="2523845" y="3243729"/>
                  <a:pt x="2509942" y="3262267"/>
                  <a:pt x="2512260" y="3280805"/>
                </a:cubicBezTo>
                <a:cubicBezTo>
                  <a:pt x="2512260" y="3288915"/>
                  <a:pt x="2602741" y="3912654"/>
                  <a:pt x="2712294" y="4403775"/>
                </a:cubicBezTo>
                <a:lnTo>
                  <a:pt x="2720978" y="4440058"/>
                </a:lnTo>
                <a:lnTo>
                  <a:pt x="2776921" y="4371033"/>
                </a:lnTo>
                <a:lnTo>
                  <a:pt x="2735259" y="4172222"/>
                </a:lnTo>
                <a:cubicBezTo>
                  <a:pt x="2648253" y="3735131"/>
                  <a:pt x="2581778" y="3278488"/>
                  <a:pt x="2581778" y="3271536"/>
                </a:cubicBezTo>
                <a:cubicBezTo>
                  <a:pt x="2579459" y="3252998"/>
                  <a:pt x="2560921" y="3239095"/>
                  <a:pt x="2542383" y="3241413"/>
                </a:cubicBezTo>
                <a:close/>
                <a:moveTo>
                  <a:pt x="2168787" y="3080089"/>
                </a:moveTo>
                <a:cubicBezTo>
                  <a:pt x="2151815" y="3079410"/>
                  <a:pt x="2129548" y="3089729"/>
                  <a:pt x="2101741" y="3124488"/>
                </a:cubicBezTo>
                <a:cubicBezTo>
                  <a:pt x="2101741" y="3124488"/>
                  <a:pt x="2057714" y="3316820"/>
                  <a:pt x="1992831" y="3386337"/>
                </a:cubicBezTo>
                <a:cubicBezTo>
                  <a:pt x="1992831" y="3386337"/>
                  <a:pt x="1951121" y="3474393"/>
                  <a:pt x="1819037" y="3520738"/>
                </a:cubicBezTo>
                <a:lnTo>
                  <a:pt x="1814402" y="3652819"/>
                </a:lnTo>
                <a:lnTo>
                  <a:pt x="1888554" y="3669041"/>
                </a:lnTo>
                <a:lnTo>
                  <a:pt x="1939533" y="3722337"/>
                </a:lnTo>
                <a:cubicBezTo>
                  <a:pt x="1939533" y="3722337"/>
                  <a:pt x="1981244" y="3757097"/>
                  <a:pt x="2009051" y="3710752"/>
                </a:cubicBezTo>
                <a:cubicBezTo>
                  <a:pt x="2009051" y="3710752"/>
                  <a:pt x="2009051" y="3615743"/>
                  <a:pt x="2108693" y="3622696"/>
                </a:cubicBezTo>
                <a:cubicBezTo>
                  <a:pt x="2108693" y="3622696"/>
                  <a:pt x="2161989" y="3629647"/>
                  <a:pt x="2166623" y="3564764"/>
                </a:cubicBezTo>
                <a:cubicBezTo>
                  <a:pt x="2166623" y="3564764"/>
                  <a:pt x="2159673" y="3523054"/>
                  <a:pt x="2217603" y="3476709"/>
                </a:cubicBezTo>
                <a:lnTo>
                  <a:pt x="2419204" y="3326089"/>
                </a:lnTo>
                <a:cubicBezTo>
                  <a:pt x="2419204" y="3326089"/>
                  <a:pt x="2215287" y="3159247"/>
                  <a:pt x="2210652" y="3112903"/>
                </a:cubicBezTo>
                <a:cubicBezTo>
                  <a:pt x="2210652" y="3112903"/>
                  <a:pt x="2197074" y="3081221"/>
                  <a:pt x="2168787" y="3080089"/>
                </a:cubicBezTo>
                <a:close/>
                <a:moveTo>
                  <a:pt x="4736448" y="2146033"/>
                </a:moveTo>
                <a:cubicBezTo>
                  <a:pt x="4750930" y="2148349"/>
                  <a:pt x="4759619" y="2155880"/>
                  <a:pt x="4759619" y="2155880"/>
                </a:cubicBezTo>
                <a:cubicBezTo>
                  <a:pt x="4824502" y="2197591"/>
                  <a:pt x="4766572" y="2255523"/>
                  <a:pt x="4766572" y="2255523"/>
                </a:cubicBezTo>
                <a:lnTo>
                  <a:pt x="4422563" y="2763414"/>
                </a:lnTo>
                <a:lnTo>
                  <a:pt x="4399870" y="2748805"/>
                </a:lnTo>
                <a:cubicBezTo>
                  <a:pt x="4379015" y="2733453"/>
                  <a:pt x="4358739" y="2713177"/>
                  <a:pt x="4361056" y="2693480"/>
                </a:cubicBezTo>
                <a:cubicBezTo>
                  <a:pt x="4361056" y="2693480"/>
                  <a:pt x="4395814" y="2593840"/>
                  <a:pt x="4298489" y="2605425"/>
                </a:cubicBezTo>
                <a:cubicBezTo>
                  <a:pt x="4298489" y="2605425"/>
                  <a:pt x="4285455" y="2598909"/>
                  <a:pt x="4236902" y="2622045"/>
                </a:cubicBezTo>
                <a:lnTo>
                  <a:pt x="4205003" y="2639946"/>
                </a:lnTo>
                <a:lnTo>
                  <a:pt x="4213619" y="2615853"/>
                </a:lnTo>
                <a:cubicBezTo>
                  <a:pt x="4223178" y="2598474"/>
                  <a:pt x="4233606" y="2591522"/>
                  <a:pt x="4233606" y="2591522"/>
                </a:cubicBezTo>
                <a:lnTo>
                  <a:pt x="4678517" y="2167467"/>
                </a:lnTo>
                <a:cubicBezTo>
                  <a:pt x="4701690" y="2146612"/>
                  <a:pt x="4721965" y="2143716"/>
                  <a:pt x="4736448" y="2146033"/>
                </a:cubicBezTo>
                <a:close/>
                <a:moveTo>
                  <a:pt x="2679023" y="1316748"/>
                </a:moveTo>
                <a:cubicBezTo>
                  <a:pt x="2670623" y="1319935"/>
                  <a:pt x="2663672" y="1326308"/>
                  <a:pt x="2660196" y="1335577"/>
                </a:cubicBezTo>
                <a:cubicBezTo>
                  <a:pt x="2657878" y="1342527"/>
                  <a:pt x="2595313" y="1488515"/>
                  <a:pt x="2599948" y="1592789"/>
                </a:cubicBezTo>
                <a:cubicBezTo>
                  <a:pt x="2599948" y="1599742"/>
                  <a:pt x="2616167" y="1785122"/>
                  <a:pt x="2727395" y="1942694"/>
                </a:cubicBezTo>
                <a:cubicBezTo>
                  <a:pt x="2729714" y="1942694"/>
                  <a:pt x="2801547" y="2063191"/>
                  <a:pt x="2796913" y="2220763"/>
                </a:cubicBezTo>
                <a:cubicBezTo>
                  <a:pt x="2796913" y="2239301"/>
                  <a:pt x="2810816" y="2255521"/>
                  <a:pt x="2831673" y="2255521"/>
                </a:cubicBezTo>
                <a:cubicBezTo>
                  <a:pt x="2850210" y="2255521"/>
                  <a:pt x="2866430" y="2241617"/>
                  <a:pt x="2866430" y="2223079"/>
                </a:cubicBezTo>
                <a:cubicBezTo>
                  <a:pt x="2871064" y="2044653"/>
                  <a:pt x="2792278" y="1912569"/>
                  <a:pt x="2787644" y="1905618"/>
                </a:cubicBezTo>
                <a:cubicBezTo>
                  <a:pt x="2685685" y="1761949"/>
                  <a:pt x="2669465" y="1588155"/>
                  <a:pt x="2669465" y="1588155"/>
                </a:cubicBezTo>
                <a:cubicBezTo>
                  <a:pt x="2667147" y="1500100"/>
                  <a:pt x="2725077" y="1365699"/>
                  <a:pt x="2725077" y="1363383"/>
                </a:cubicBezTo>
                <a:cubicBezTo>
                  <a:pt x="2732030" y="1344845"/>
                  <a:pt x="2725077" y="1323989"/>
                  <a:pt x="2706541" y="1317039"/>
                </a:cubicBezTo>
                <a:cubicBezTo>
                  <a:pt x="2697272" y="1313562"/>
                  <a:pt x="2687424" y="1313562"/>
                  <a:pt x="2679023" y="1316748"/>
                </a:cubicBezTo>
                <a:close/>
                <a:moveTo>
                  <a:pt x="3661900" y="43514"/>
                </a:moveTo>
                <a:cubicBezTo>
                  <a:pt x="3687603" y="44654"/>
                  <a:pt x="3700637" y="51823"/>
                  <a:pt x="3700637" y="51823"/>
                </a:cubicBezTo>
                <a:cubicBezTo>
                  <a:pt x="3916142" y="151464"/>
                  <a:pt x="3967122" y="290498"/>
                  <a:pt x="3967122" y="290498"/>
                </a:cubicBezTo>
                <a:lnTo>
                  <a:pt x="3955534" y="436486"/>
                </a:lnTo>
                <a:lnTo>
                  <a:pt x="3917409" y="423225"/>
                </a:lnTo>
                <a:lnTo>
                  <a:pt x="3915737" y="421250"/>
                </a:lnTo>
                <a:cubicBezTo>
                  <a:pt x="3871963" y="370741"/>
                  <a:pt x="3744044" y="234060"/>
                  <a:pt x="3559208" y="129965"/>
                </a:cubicBezTo>
                <a:lnTo>
                  <a:pt x="3496142" y="100266"/>
                </a:lnTo>
                <a:lnTo>
                  <a:pt x="3547157" y="71375"/>
                </a:lnTo>
                <a:cubicBezTo>
                  <a:pt x="3597828" y="47261"/>
                  <a:pt x="3636198" y="42373"/>
                  <a:pt x="3661900" y="43514"/>
                </a:cubicBezTo>
                <a:close/>
                <a:moveTo>
                  <a:pt x="3052075" y="570"/>
                </a:moveTo>
                <a:cubicBezTo>
                  <a:pt x="3056474" y="660"/>
                  <a:pt x="3058764" y="841"/>
                  <a:pt x="3058764" y="841"/>
                </a:cubicBezTo>
                <a:cubicBezTo>
                  <a:pt x="3186213" y="-4952"/>
                  <a:pt x="3304537" y="19669"/>
                  <a:pt x="3410334" y="59859"/>
                </a:cubicBezTo>
                <a:lnTo>
                  <a:pt x="3496142" y="100266"/>
                </a:lnTo>
                <a:lnTo>
                  <a:pt x="3492399" y="102386"/>
                </a:lnTo>
                <a:cubicBezTo>
                  <a:pt x="3472788" y="115186"/>
                  <a:pt x="3451825" y="130610"/>
                  <a:pt x="3429521" y="149148"/>
                </a:cubicBezTo>
                <a:lnTo>
                  <a:pt x="3290487" y="283548"/>
                </a:lnTo>
                <a:lnTo>
                  <a:pt x="3306706" y="325258"/>
                </a:lnTo>
                <a:lnTo>
                  <a:pt x="3302072" y="366969"/>
                </a:lnTo>
                <a:lnTo>
                  <a:pt x="3248776" y="441121"/>
                </a:lnTo>
                <a:lnTo>
                  <a:pt x="3202431" y="448071"/>
                </a:lnTo>
                <a:lnTo>
                  <a:pt x="3163037" y="420264"/>
                </a:lnTo>
                <a:cubicBezTo>
                  <a:pt x="3163037" y="420264"/>
                  <a:pt x="3135230" y="401726"/>
                  <a:pt x="3112058" y="431852"/>
                </a:cubicBezTo>
                <a:lnTo>
                  <a:pt x="3024002" y="554664"/>
                </a:lnTo>
                <a:cubicBezTo>
                  <a:pt x="3024002" y="554664"/>
                  <a:pt x="3012417" y="589424"/>
                  <a:pt x="2961438" y="594059"/>
                </a:cubicBezTo>
                <a:cubicBezTo>
                  <a:pt x="2961438" y="594059"/>
                  <a:pt x="2595314" y="589424"/>
                  <a:pt x="2609215" y="992625"/>
                </a:cubicBezTo>
                <a:cubicBezTo>
                  <a:pt x="2609215" y="992625"/>
                  <a:pt x="2604583" y="1298501"/>
                  <a:pt x="2928997" y="1321673"/>
                </a:cubicBezTo>
                <a:cubicBezTo>
                  <a:pt x="2928997" y="1321673"/>
                  <a:pt x="3281218" y="1328624"/>
                  <a:pt x="3315975" y="992625"/>
                </a:cubicBezTo>
                <a:cubicBezTo>
                  <a:pt x="3315975" y="992625"/>
                  <a:pt x="3339147" y="846637"/>
                  <a:pt x="3253411" y="749313"/>
                </a:cubicBezTo>
                <a:cubicBezTo>
                  <a:pt x="3253411" y="749313"/>
                  <a:pt x="3225604" y="719190"/>
                  <a:pt x="3248776" y="698333"/>
                </a:cubicBezTo>
                <a:lnTo>
                  <a:pt x="3334513" y="605644"/>
                </a:lnTo>
                <a:cubicBezTo>
                  <a:pt x="3334513" y="605644"/>
                  <a:pt x="3350735" y="594059"/>
                  <a:pt x="3334513" y="559299"/>
                </a:cubicBezTo>
                <a:lnTo>
                  <a:pt x="3304390" y="519907"/>
                </a:lnTo>
                <a:lnTo>
                  <a:pt x="3373907" y="434168"/>
                </a:lnTo>
                <a:lnTo>
                  <a:pt x="3415618" y="415630"/>
                </a:lnTo>
                <a:lnTo>
                  <a:pt x="3457328" y="445755"/>
                </a:lnTo>
                <a:cubicBezTo>
                  <a:pt x="3457328" y="445755"/>
                  <a:pt x="3441106" y="457340"/>
                  <a:pt x="3508307" y="417948"/>
                </a:cubicBezTo>
                <a:lnTo>
                  <a:pt x="3744666" y="271960"/>
                </a:lnTo>
                <a:lnTo>
                  <a:pt x="3902239" y="417948"/>
                </a:lnTo>
                <a:lnTo>
                  <a:pt x="3917409" y="423225"/>
                </a:lnTo>
                <a:lnTo>
                  <a:pt x="3928155" y="435919"/>
                </a:lnTo>
                <a:cubicBezTo>
                  <a:pt x="3930944" y="439308"/>
                  <a:pt x="3932365" y="441118"/>
                  <a:pt x="3932365" y="441118"/>
                </a:cubicBezTo>
                <a:cubicBezTo>
                  <a:pt x="4034323" y="429533"/>
                  <a:pt x="4226656" y="772485"/>
                  <a:pt x="4226656" y="772485"/>
                </a:cubicBezTo>
                <a:cubicBezTo>
                  <a:pt x="4273001" y="839684"/>
                  <a:pt x="4307758" y="1043602"/>
                  <a:pt x="4307758" y="1043602"/>
                </a:cubicBezTo>
                <a:cubicBezTo>
                  <a:pt x="4349469" y="1194224"/>
                  <a:pt x="4284586" y="1326305"/>
                  <a:pt x="4284586" y="1326305"/>
                </a:cubicBezTo>
                <a:cubicBezTo>
                  <a:pt x="4335565" y="1117754"/>
                  <a:pt x="4238241" y="1133975"/>
                  <a:pt x="4238241" y="1133975"/>
                </a:cubicBezTo>
                <a:cubicBezTo>
                  <a:pt x="4240560" y="1215078"/>
                  <a:pt x="4164089" y="1326305"/>
                  <a:pt x="4164089" y="1326305"/>
                </a:cubicBezTo>
                <a:cubicBezTo>
                  <a:pt x="4171042" y="1233616"/>
                  <a:pt x="4113110" y="1226665"/>
                  <a:pt x="4113110" y="1226665"/>
                </a:cubicBezTo>
                <a:cubicBezTo>
                  <a:pt x="4113110" y="1349478"/>
                  <a:pt x="4055180" y="1388872"/>
                  <a:pt x="4055180" y="1388872"/>
                </a:cubicBezTo>
                <a:cubicBezTo>
                  <a:pt x="4085303" y="1323990"/>
                  <a:pt x="4038958" y="1300817"/>
                  <a:pt x="4038958" y="1300817"/>
                </a:cubicBezTo>
                <a:cubicBezTo>
                  <a:pt x="3981028" y="1453755"/>
                  <a:pt x="3779426" y="1574252"/>
                  <a:pt x="3779426" y="1574252"/>
                </a:cubicBezTo>
                <a:cubicBezTo>
                  <a:pt x="3712227" y="1615962"/>
                  <a:pt x="3682102" y="1655354"/>
                  <a:pt x="3682102" y="1655354"/>
                </a:cubicBezTo>
                <a:cubicBezTo>
                  <a:pt x="3647345" y="1713287"/>
                  <a:pt x="3665882" y="1921839"/>
                  <a:pt x="3665882" y="1921839"/>
                </a:cubicBezTo>
                <a:cubicBezTo>
                  <a:pt x="3668199" y="1995991"/>
                  <a:pt x="3626488" y="1991356"/>
                  <a:pt x="3626488" y="1991356"/>
                </a:cubicBezTo>
                <a:lnTo>
                  <a:pt x="3515260" y="2002941"/>
                </a:lnTo>
                <a:cubicBezTo>
                  <a:pt x="3510626" y="2088680"/>
                  <a:pt x="3487453" y="2077093"/>
                  <a:pt x="3487453" y="2077093"/>
                </a:cubicBezTo>
                <a:cubicBezTo>
                  <a:pt x="3429523" y="2060873"/>
                  <a:pt x="3417936" y="2088680"/>
                  <a:pt x="3417936" y="2088680"/>
                </a:cubicBezTo>
                <a:cubicBezTo>
                  <a:pt x="3417936" y="2135025"/>
                  <a:pt x="3387813" y="2146610"/>
                  <a:pt x="3387813" y="2146610"/>
                </a:cubicBezTo>
                <a:cubicBezTo>
                  <a:pt x="3346103" y="2165148"/>
                  <a:pt x="3306708" y="2141976"/>
                  <a:pt x="3306708" y="2141976"/>
                </a:cubicBezTo>
                <a:cubicBezTo>
                  <a:pt x="3295123" y="2172101"/>
                  <a:pt x="3288170" y="2211493"/>
                  <a:pt x="3288170" y="2211493"/>
                </a:cubicBezTo>
                <a:cubicBezTo>
                  <a:pt x="3230240" y="2304183"/>
                  <a:pt x="3144501" y="2223080"/>
                  <a:pt x="3144501" y="2223080"/>
                </a:cubicBezTo>
                <a:cubicBezTo>
                  <a:pt x="3109744" y="2162832"/>
                  <a:pt x="3051811" y="2169783"/>
                  <a:pt x="3051811" y="2169783"/>
                </a:cubicBezTo>
                <a:cubicBezTo>
                  <a:pt x="2942902" y="2190639"/>
                  <a:pt x="2959121" y="2313452"/>
                  <a:pt x="2959121" y="2313452"/>
                </a:cubicBezTo>
                <a:cubicBezTo>
                  <a:pt x="2959121" y="2429314"/>
                  <a:pt x="3040226" y="2445536"/>
                  <a:pt x="3040226" y="2445536"/>
                </a:cubicBezTo>
                <a:lnTo>
                  <a:pt x="3241825" y="2614694"/>
                </a:lnTo>
                <a:lnTo>
                  <a:pt x="3276585" y="2656404"/>
                </a:lnTo>
                <a:cubicBezTo>
                  <a:pt x="3410985" y="2540542"/>
                  <a:pt x="3531482" y="2563714"/>
                  <a:pt x="3531482" y="2563714"/>
                </a:cubicBezTo>
                <a:cubicBezTo>
                  <a:pt x="3867482" y="2596156"/>
                  <a:pt x="3967124" y="2869591"/>
                  <a:pt x="3967124" y="2869591"/>
                </a:cubicBezTo>
                <a:lnTo>
                  <a:pt x="4006516" y="2869591"/>
                </a:lnTo>
                <a:cubicBezTo>
                  <a:pt x="4041276" y="2783854"/>
                  <a:pt x="4175677" y="2656404"/>
                  <a:pt x="4175677" y="2656404"/>
                </a:cubicBezTo>
                <a:lnTo>
                  <a:pt x="4205003" y="2639946"/>
                </a:lnTo>
                <a:lnTo>
                  <a:pt x="4201345" y="2650177"/>
                </a:lnTo>
                <a:cubicBezTo>
                  <a:pt x="4198412" y="2664515"/>
                  <a:pt x="4197108" y="2681894"/>
                  <a:pt x="4198846" y="2702749"/>
                </a:cubicBezTo>
                <a:cubicBezTo>
                  <a:pt x="4198846" y="2702749"/>
                  <a:pt x="4240556" y="2783854"/>
                  <a:pt x="4187261" y="2848737"/>
                </a:cubicBezTo>
                <a:lnTo>
                  <a:pt x="4082983" y="2969234"/>
                </a:lnTo>
                <a:cubicBezTo>
                  <a:pt x="4082983" y="2969234"/>
                  <a:pt x="4036638" y="3031798"/>
                  <a:pt x="4078349" y="3092046"/>
                </a:cubicBezTo>
                <a:lnTo>
                  <a:pt x="4117743" y="3138391"/>
                </a:lnTo>
                <a:cubicBezTo>
                  <a:pt x="4117743" y="3138391"/>
                  <a:pt x="4147866" y="3177786"/>
                  <a:pt x="4226653" y="3052654"/>
                </a:cubicBezTo>
                <a:lnTo>
                  <a:pt x="4422563" y="2763414"/>
                </a:lnTo>
                <a:lnTo>
                  <a:pt x="4428835" y="2767452"/>
                </a:lnTo>
                <a:cubicBezTo>
                  <a:pt x="4436801" y="2771978"/>
                  <a:pt x="4442159" y="2774585"/>
                  <a:pt x="4442159" y="2774585"/>
                </a:cubicBezTo>
                <a:cubicBezTo>
                  <a:pt x="4488504" y="2774585"/>
                  <a:pt x="4446793" y="2874225"/>
                  <a:pt x="4446793" y="2874225"/>
                </a:cubicBezTo>
                <a:cubicBezTo>
                  <a:pt x="4432890" y="2904350"/>
                  <a:pt x="4463015" y="2950695"/>
                  <a:pt x="4463015" y="2950695"/>
                </a:cubicBezTo>
                <a:cubicBezTo>
                  <a:pt x="4527898" y="2978502"/>
                  <a:pt x="4493138" y="3036432"/>
                  <a:pt x="4493138" y="3036432"/>
                </a:cubicBezTo>
                <a:cubicBezTo>
                  <a:pt x="4446793" y="3071192"/>
                  <a:pt x="4428255" y="3145344"/>
                  <a:pt x="4428255" y="3145344"/>
                </a:cubicBezTo>
                <a:cubicBezTo>
                  <a:pt x="4386545" y="3265841"/>
                  <a:pt x="4312393" y="3307551"/>
                  <a:pt x="4312393" y="3307551"/>
                </a:cubicBezTo>
                <a:cubicBezTo>
                  <a:pt x="4578877" y="3516103"/>
                  <a:pt x="4887070" y="3949429"/>
                  <a:pt x="4887070" y="3949429"/>
                </a:cubicBezTo>
                <a:cubicBezTo>
                  <a:pt x="4907926" y="4056020"/>
                  <a:pt x="4914877" y="4141759"/>
                  <a:pt x="4914877" y="4141759"/>
                </a:cubicBezTo>
                <a:cubicBezTo>
                  <a:pt x="4910242" y="4382753"/>
                  <a:pt x="4845359" y="4598258"/>
                  <a:pt x="4845359" y="4598258"/>
                </a:cubicBezTo>
                <a:cubicBezTo>
                  <a:pt x="4898657" y="4776685"/>
                  <a:pt x="5095622" y="4938892"/>
                  <a:pt x="5095622" y="4938892"/>
                </a:cubicBezTo>
                <a:cubicBezTo>
                  <a:pt x="5160505" y="4880959"/>
                  <a:pt x="5230022" y="4874009"/>
                  <a:pt x="5230022" y="4874009"/>
                </a:cubicBezTo>
                <a:cubicBezTo>
                  <a:pt x="5320396" y="4885594"/>
                  <a:pt x="5408451" y="4890228"/>
                  <a:pt x="5408451" y="4890228"/>
                </a:cubicBezTo>
                <a:cubicBezTo>
                  <a:pt x="5554436" y="4899500"/>
                  <a:pt x="5658714" y="4836933"/>
                  <a:pt x="5658714" y="4836933"/>
                </a:cubicBezTo>
                <a:cubicBezTo>
                  <a:pt x="5765307" y="4776685"/>
                  <a:pt x="5793114" y="4853155"/>
                  <a:pt x="5793114" y="4853155"/>
                </a:cubicBezTo>
                <a:cubicBezTo>
                  <a:pt x="5816286" y="4911085"/>
                  <a:pt x="5742135" y="4992190"/>
                  <a:pt x="5742135" y="4992190"/>
                </a:cubicBezTo>
                <a:cubicBezTo>
                  <a:pt x="5832506" y="4989871"/>
                  <a:pt x="5943734" y="4938892"/>
                  <a:pt x="5943734" y="4938892"/>
                </a:cubicBezTo>
                <a:cubicBezTo>
                  <a:pt x="6048011" y="4864740"/>
                  <a:pt x="6249610" y="4834614"/>
                  <a:pt x="6249610" y="4834614"/>
                </a:cubicBezTo>
                <a:cubicBezTo>
                  <a:pt x="6377059" y="4799857"/>
                  <a:pt x="6358521" y="4920354"/>
                  <a:pt x="6358521" y="4920354"/>
                </a:cubicBezTo>
                <a:lnTo>
                  <a:pt x="6377059" y="4927304"/>
                </a:lnTo>
                <a:lnTo>
                  <a:pt x="6388645" y="4943526"/>
                </a:lnTo>
                <a:lnTo>
                  <a:pt x="6381694" y="4982918"/>
                </a:lnTo>
                <a:lnTo>
                  <a:pt x="6416451" y="5001456"/>
                </a:lnTo>
                <a:lnTo>
                  <a:pt x="6428039" y="5019994"/>
                </a:lnTo>
                <a:lnTo>
                  <a:pt x="6416451" y="5077926"/>
                </a:lnTo>
                <a:lnTo>
                  <a:pt x="6428039" y="5105733"/>
                </a:lnTo>
                <a:lnTo>
                  <a:pt x="6441943" y="5168298"/>
                </a:lnTo>
                <a:lnTo>
                  <a:pt x="6423405" y="5198423"/>
                </a:lnTo>
                <a:lnTo>
                  <a:pt x="6423405" y="5240133"/>
                </a:lnTo>
                <a:lnTo>
                  <a:pt x="6381694" y="5267940"/>
                </a:lnTo>
                <a:cubicBezTo>
                  <a:pt x="6316811" y="5291113"/>
                  <a:pt x="6177777" y="5402341"/>
                  <a:pt x="6177777" y="5402341"/>
                </a:cubicBezTo>
                <a:cubicBezTo>
                  <a:pt x="6075818" y="5513568"/>
                  <a:pt x="5906658" y="5536741"/>
                  <a:pt x="5906658" y="5536741"/>
                </a:cubicBezTo>
                <a:cubicBezTo>
                  <a:pt x="5605416" y="5578451"/>
                  <a:pt x="5408451" y="5733708"/>
                  <a:pt x="5408451" y="5733708"/>
                </a:cubicBezTo>
                <a:cubicBezTo>
                  <a:pt x="5223072" y="5937623"/>
                  <a:pt x="5079402" y="5895915"/>
                  <a:pt x="5079402" y="5895915"/>
                </a:cubicBezTo>
                <a:cubicBezTo>
                  <a:pt x="4928780" y="5898231"/>
                  <a:pt x="4870850" y="5694314"/>
                  <a:pt x="4870850" y="5694314"/>
                </a:cubicBezTo>
                <a:cubicBezTo>
                  <a:pt x="4856947" y="5546010"/>
                  <a:pt x="4748035" y="5620162"/>
                  <a:pt x="4748035" y="5620162"/>
                </a:cubicBezTo>
                <a:lnTo>
                  <a:pt x="4666933" y="5701264"/>
                </a:lnTo>
                <a:cubicBezTo>
                  <a:pt x="4534848" y="5851886"/>
                  <a:pt x="4372641" y="5752243"/>
                  <a:pt x="4372641" y="5752243"/>
                </a:cubicBezTo>
                <a:cubicBezTo>
                  <a:pt x="4254463" y="5682726"/>
                  <a:pt x="4284586" y="5381484"/>
                  <a:pt x="4284586" y="5381484"/>
                </a:cubicBezTo>
                <a:cubicBezTo>
                  <a:pt x="4191896" y="4994506"/>
                  <a:pt x="3913827" y="4582036"/>
                  <a:pt x="3913827" y="4582036"/>
                </a:cubicBezTo>
                <a:cubicBezTo>
                  <a:pt x="3875013" y="4552202"/>
                  <a:pt x="3838227" y="4517950"/>
                  <a:pt x="3803568" y="4480852"/>
                </a:cubicBezTo>
                <a:lnTo>
                  <a:pt x="3800007" y="4476532"/>
                </a:lnTo>
                <a:lnTo>
                  <a:pt x="3780527" y="4590443"/>
                </a:lnTo>
                <a:lnTo>
                  <a:pt x="3780525" y="4590467"/>
                </a:lnTo>
                <a:lnTo>
                  <a:pt x="3765094" y="4735131"/>
                </a:lnTo>
                <a:lnTo>
                  <a:pt x="3765092" y="4735183"/>
                </a:lnTo>
                <a:lnTo>
                  <a:pt x="3765094" y="4735132"/>
                </a:lnTo>
                <a:lnTo>
                  <a:pt x="3765902" y="4727558"/>
                </a:lnTo>
                <a:lnTo>
                  <a:pt x="3763880" y="4767502"/>
                </a:lnTo>
                <a:lnTo>
                  <a:pt x="3761087" y="4841968"/>
                </a:lnTo>
                <a:lnTo>
                  <a:pt x="3761604" y="4880319"/>
                </a:lnTo>
                <a:lnTo>
                  <a:pt x="3764152" y="4948933"/>
                </a:lnTo>
                <a:lnTo>
                  <a:pt x="3765139" y="4957284"/>
                </a:lnTo>
                <a:lnTo>
                  <a:pt x="3763636" y="4934981"/>
                </a:lnTo>
                <a:lnTo>
                  <a:pt x="3766230" y="4966518"/>
                </a:lnTo>
                <a:lnTo>
                  <a:pt x="3771090" y="5007656"/>
                </a:lnTo>
                <a:lnTo>
                  <a:pt x="3774769" y="5031180"/>
                </a:lnTo>
                <a:lnTo>
                  <a:pt x="3781007" y="5061338"/>
                </a:lnTo>
                <a:lnTo>
                  <a:pt x="3784037" y="5074110"/>
                </a:lnTo>
                <a:lnTo>
                  <a:pt x="3782356" y="5067859"/>
                </a:lnTo>
                <a:lnTo>
                  <a:pt x="3783197" y="5071928"/>
                </a:lnTo>
                <a:lnTo>
                  <a:pt x="3790925" y="5097158"/>
                </a:lnTo>
                <a:lnTo>
                  <a:pt x="3792279" y="5101288"/>
                </a:lnTo>
                <a:lnTo>
                  <a:pt x="3791572" y="5099273"/>
                </a:lnTo>
                <a:lnTo>
                  <a:pt x="3792746" y="5103106"/>
                </a:lnTo>
                <a:cubicBezTo>
                  <a:pt x="3795435" y="5110379"/>
                  <a:pt x="3797462" y="5114615"/>
                  <a:pt x="3798331" y="5116063"/>
                </a:cubicBezTo>
                <a:lnTo>
                  <a:pt x="3798364" y="5116122"/>
                </a:lnTo>
                <a:lnTo>
                  <a:pt x="3798347" y="5116093"/>
                </a:lnTo>
                <a:lnTo>
                  <a:pt x="3841530" y="5195336"/>
                </a:lnTo>
                <a:lnTo>
                  <a:pt x="3838161" y="5187944"/>
                </a:lnTo>
                <a:lnTo>
                  <a:pt x="3840723" y="5192568"/>
                </a:lnTo>
                <a:lnTo>
                  <a:pt x="3843401" y="5198769"/>
                </a:lnTo>
                <a:lnTo>
                  <a:pt x="3845921" y="5203395"/>
                </a:lnTo>
                <a:lnTo>
                  <a:pt x="3852185" y="5218716"/>
                </a:lnTo>
                <a:lnTo>
                  <a:pt x="3864731" y="5246247"/>
                </a:lnTo>
                <a:lnTo>
                  <a:pt x="3867285" y="5254086"/>
                </a:lnTo>
                <a:lnTo>
                  <a:pt x="3855237" y="5226182"/>
                </a:lnTo>
                <a:lnTo>
                  <a:pt x="3869801" y="5261806"/>
                </a:lnTo>
                <a:lnTo>
                  <a:pt x="3867285" y="5254086"/>
                </a:lnTo>
                <a:lnTo>
                  <a:pt x="3873002" y="5267325"/>
                </a:lnTo>
                <a:lnTo>
                  <a:pt x="3876971" y="5279345"/>
                </a:lnTo>
                <a:lnTo>
                  <a:pt x="3880558" y="5288119"/>
                </a:lnTo>
                <a:lnTo>
                  <a:pt x="3887016" y="5309765"/>
                </a:lnTo>
                <a:lnTo>
                  <a:pt x="3896534" y="5338590"/>
                </a:lnTo>
                <a:lnTo>
                  <a:pt x="3900713" y="5355679"/>
                </a:lnTo>
                <a:lnTo>
                  <a:pt x="3904278" y="5367630"/>
                </a:lnTo>
                <a:lnTo>
                  <a:pt x="3907819" y="5384732"/>
                </a:lnTo>
                <a:lnTo>
                  <a:pt x="3912682" y="5404615"/>
                </a:lnTo>
                <a:lnTo>
                  <a:pt x="3916297" y="5425687"/>
                </a:lnTo>
                <a:lnTo>
                  <a:pt x="3919119" y="5439319"/>
                </a:lnTo>
                <a:lnTo>
                  <a:pt x="3920656" y="5451099"/>
                </a:lnTo>
                <a:lnTo>
                  <a:pt x="3922811" y="5463655"/>
                </a:lnTo>
                <a:lnTo>
                  <a:pt x="3923396" y="5469029"/>
                </a:lnTo>
                <a:lnTo>
                  <a:pt x="3922100" y="5462160"/>
                </a:lnTo>
                <a:lnTo>
                  <a:pt x="3925391" y="5487370"/>
                </a:lnTo>
                <a:lnTo>
                  <a:pt x="3923396" y="5469029"/>
                </a:lnTo>
                <a:lnTo>
                  <a:pt x="3923846" y="5471418"/>
                </a:lnTo>
                <a:lnTo>
                  <a:pt x="3925984" y="5491912"/>
                </a:lnTo>
                <a:lnTo>
                  <a:pt x="3927116" y="5500582"/>
                </a:lnTo>
                <a:lnTo>
                  <a:pt x="3927510" y="5506529"/>
                </a:lnTo>
                <a:lnTo>
                  <a:pt x="3928283" y="5513946"/>
                </a:lnTo>
                <a:lnTo>
                  <a:pt x="3927561" y="5507308"/>
                </a:lnTo>
                <a:lnTo>
                  <a:pt x="3929661" y="5539050"/>
                </a:lnTo>
                <a:lnTo>
                  <a:pt x="3928286" y="5513976"/>
                </a:lnTo>
                <a:lnTo>
                  <a:pt x="3930307" y="5548810"/>
                </a:lnTo>
                <a:lnTo>
                  <a:pt x="3930341" y="5551457"/>
                </a:lnTo>
                <a:lnTo>
                  <a:pt x="3930341" y="5551462"/>
                </a:lnTo>
                <a:lnTo>
                  <a:pt x="3930341" y="5551461"/>
                </a:lnTo>
                <a:lnTo>
                  <a:pt x="3930728" y="5581396"/>
                </a:lnTo>
                <a:cubicBezTo>
                  <a:pt x="3930633" y="5589361"/>
                  <a:pt x="3930415" y="5594286"/>
                  <a:pt x="3930415" y="5595734"/>
                </a:cubicBezTo>
                <a:cubicBezTo>
                  <a:pt x="3930415" y="5841362"/>
                  <a:pt x="3670884" y="5936368"/>
                  <a:pt x="3531849" y="5952590"/>
                </a:cubicBezTo>
                <a:lnTo>
                  <a:pt x="3527214" y="5952590"/>
                </a:lnTo>
                <a:lnTo>
                  <a:pt x="2732397" y="5959540"/>
                </a:lnTo>
                <a:cubicBezTo>
                  <a:pt x="2642026" y="5957224"/>
                  <a:pt x="2588728" y="5947955"/>
                  <a:pt x="2579459" y="5906245"/>
                </a:cubicBezTo>
                <a:cubicBezTo>
                  <a:pt x="2575984" y="5887707"/>
                  <a:pt x="2584095" y="5872066"/>
                  <a:pt x="2597129" y="5859320"/>
                </a:cubicBezTo>
                <a:lnTo>
                  <a:pt x="2603445" y="5855368"/>
                </a:lnTo>
                <a:lnTo>
                  <a:pt x="2607725" y="5850306"/>
                </a:lnTo>
                <a:lnTo>
                  <a:pt x="2644327" y="5829784"/>
                </a:lnTo>
                <a:lnTo>
                  <a:pt x="2644342" y="5829774"/>
                </a:lnTo>
                <a:lnTo>
                  <a:pt x="2648977" y="5827458"/>
                </a:lnTo>
                <a:lnTo>
                  <a:pt x="2838991" y="5804286"/>
                </a:lnTo>
                <a:lnTo>
                  <a:pt x="2924459" y="5760242"/>
                </a:lnTo>
                <a:lnTo>
                  <a:pt x="2939190" y="5750127"/>
                </a:lnTo>
                <a:lnTo>
                  <a:pt x="2928157" y="5758336"/>
                </a:lnTo>
                <a:lnTo>
                  <a:pt x="2933138" y="5755769"/>
                </a:lnTo>
                <a:lnTo>
                  <a:pt x="2945690" y="5745664"/>
                </a:lnTo>
                <a:lnTo>
                  <a:pt x="2939190" y="5750127"/>
                </a:lnTo>
                <a:lnTo>
                  <a:pt x="2951805" y="5740741"/>
                </a:lnTo>
                <a:lnTo>
                  <a:pt x="2991960" y="5708411"/>
                </a:lnTo>
                <a:lnTo>
                  <a:pt x="2999083" y="5701683"/>
                </a:lnTo>
                <a:lnTo>
                  <a:pt x="2995389" y="5705651"/>
                </a:lnTo>
                <a:lnTo>
                  <a:pt x="3002574" y="5699865"/>
                </a:lnTo>
                <a:lnTo>
                  <a:pt x="3007940" y="5693316"/>
                </a:lnTo>
                <a:lnTo>
                  <a:pt x="2999083" y="5701683"/>
                </a:lnTo>
                <a:lnTo>
                  <a:pt x="3015770" y="5683760"/>
                </a:lnTo>
                <a:lnTo>
                  <a:pt x="3043765" y="5649590"/>
                </a:lnTo>
                <a:lnTo>
                  <a:pt x="3058504" y="5626794"/>
                </a:lnTo>
                <a:lnTo>
                  <a:pt x="3076362" y="5593489"/>
                </a:lnTo>
                <a:lnTo>
                  <a:pt x="3085707" y="5572196"/>
                </a:lnTo>
                <a:lnTo>
                  <a:pt x="3079581" y="5587486"/>
                </a:lnTo>
                <a:lnTo>
                  <a:pt x="3082303" y="5582409"/>
                </a:lnTo>
                <a:lnTo>
                  <a:pt x="3085724" y="5572159"/>
                </a:lnTo>
                <a:lnTo>
                  <a:pt x="3085707" y="5572196"/>
                </a:lnTo>
                <a:lnTo>
                  <a:pt x="3085731" y="5572137"/>
                </a:lnTo>
                <a:lnTo>
                  <a:pt x="3094935" y="5544559"/>
                </a:lnTo>
                <a:lnTo>
                  <a:pt x="3107378" y="5488445"/>
                </a:lnTo>
                <a:lnTo>
                  <a:pt x="3106519" y="5493901"/>
                </a:lnTo>
                <a:lnTo>
                  <a:pt x="3108152" y="5484955"/>
                </a:lnTo>
                <a:lnTo>
                  <a:pt x="3107378" y="5488445"/>
                </a:lnTo>
                <a:lnTo>
                  <a:pt x="3108324" y="5482442"/>
                </a:lnTo>
                <a:lnTo>
                  <a:pt x="3110246" y="5454019"/>
                </a:lnTo>
                <a:cubicBezTo>
                  <a:pt x="3110364" y="5446379"/>
                  <a:pt x="3110110" y="5441636"/>
                  <a:pt x="3110110" y="5440477"/>
                </a:cubicBezTo>
                <a:lnTo>
                  <a:pt x="3110110" y="5438161"/>
                </a:lnTo>
                <a:lnTo>
                  <a:pt x="3110110" y="5435843"/>
                </a:lnTo>
                <a:cubicBezTo>
                  <a:pt x="3117060" y="5204118"/>
                  <a:pt x="2927046" y="4963125"/>
                  <a:pt x="2924730" y="4960809"/>
                </a:cubicBezTo>
                <a:lnTo>
                  <a:pt x="2922412" y="4958490"/>
                </a:lnTo>
                <a:cubicBezTo>
                  <a:pt x="2822771" y="4817139"/>
                  <a:pt x="2762523" y="4613222"/>
                  <a:pt x="2760204" y="4603953"/>
                </a:cubicBezTo>
                <a:lnTo>
                  <a:pt x="2722191" y="4445126"/>
                </a:lnTo>
                <a:lnTo>
                  <a:pt x="2698632" y="4468138"/>
                </a:lnTo>
                <a:cubicBezTo>
                  <a:pt x="2650567" y="4512048"/>
                  <a:pt x="2627756" y="4524104"/>
                  <a:pt x="2627756" y="4524104"/>
                </a:cubicBezTo>
                <a:cubicBezTo>
                  <a:pt x="2542017" y="4563498"/>
                  <a:pt x="2565190" y="4679360"/>
                  <a:pt x="2565190" y="4679360"/>
                </a:cubicBezTo>
                <a:cubicBezTo>
                  <a:pt x="2604584" y="4880959"/>
                  <a:pt x="2542017" y="4904132"/>
                  <a:pt x="2542017" y="4904132"/>
                </a:cubicBezTo>
                <a:cubicBezTo>
                  <a:pt x="2465549" y="4943526"/>
                  <a:pt x="2518845" y="5066339"/>
                  <a:pt x="2518845" y="5066339"/>
                </a:cubicBezTo>
                <a:cubicBezTo>
                  <a:pt x="2588362" y="5205376"/>
                  <a:pt x="2495672" y="5198423"/>
                  <a:pt x="2495672" y="5198423"/>
                </a:cubicBezTo>
                <a:lnTo>
                  <a:pt x="2442377" y="5237815"/>
                </a:lnTo>
                <a:lnTo>
                  <a:pt x="2402982" y="5400022"/>
                </a:lnTo>
                <a:lnTo>
                  <a:pt x="2270901" y="5439417"/>
                </a:lnTo>
                <a:lnTo>
                  <a:pt x="2148085" y="5492712"/>
                </a:lnTo>
                <a:cubicBezTo>
                  <a:pt x="2016004" y="5654919"/>
                  <a:pt x="1969659" y="5631747"/>
                  <a:pt x="1969659" y="5631747"/>
                </a:cubicBezTo>
                <a:cubicBezTo>
                  <a:pt x="1916361" y="5715170"/>
                  <a:pt x="1730981" y="5800907"/>
                  <a:pt x="1730981" y="5800907"/>
                </a:cubicBezTo>
                <a:cubicBezTo>
                  <a:pt x="1422789" y="5932989"/>
                  <a:pt x="827256" y="5893597"/>
                  <a:pt x="827256" y="5893597"/>
                </a:cubicBezTo>
                <a:cubicBezTo>
                  <a:pt x="287339" y="5777734"/>
                  <a:pt x="340634" y="5274893"/>
                  <a:pt x="340634" y="5274893"/>
                </a:cubicBezTo>
                <a:lnTo>
                  <a:pt x="148304" y="5298066"/>
                </a:lnTo>
                <a:cubicBezTo>
                  <a:pt x="139035" y="5075608"/>
                  <a:pt x="62564" y="4850836"/>
                  <a:pt x="62564" y="4850836"/>
                </a:cubicBezTo>
                <a:cubicBezTo>
                  <a:pt x="139035" y="4741925"/>
                  <a:pt x="139035" y="4341042"/>
                  <a:pt x="139035" y="4341042"/>
                </a:cubicBezTo>
                <a:cubicBezTo>
                  <a:pt x="46345" y="4371165"/>
                  <a:pt x="6951" y="4579717"/>
                  <a:pt x="6951" y="4579717"/>
                </a:cubicBezTo>
                <a:cubicBezTo>
                  <a:pt x="-9269" y="4440683"/>
                  <a:pt x="122813" y="4109318"/>
                  <a:pt x="122813" y="4109318"/>
                </a:cubicBezTo>
                <a:cubicBezTo>
                  <a:pt x="62564" y="4257622"/>
                  <a:pt x="0" y="4287745"/>
                  <a:pt x="0" y="4287745"/>
                </a:cubicBezTo>
                <a:cubicBezTo>
                  <a:pt x="99641" y="4000406"/>
                  <a:pt x="76468" y="3738559"/>
                  <a:pt x="76468" y="3738559"/>
                </a:cubicBezTo>
                <a:cubicBezTo>
                  <a:pt x="62564" y="3536957"/>
                  <a:pt x="139035" y="3390972"/>
                  <a:pt x="139035" y="3390972"/>
                </a:cubicBezTo>
                <a:cubicBezTo>
                  <a:pt x="92690" y="3400241"/>
                  <a:pt x="23173" y="3499881"/>
                  <a:pt x="23173" y="3499881"/>
                </a:cubicBezTo>
                <a:cubicBezTo>
                  <a:pt x="69518" y="3159247"/>
                  <a:pt x="308193" y="2811661"/>
                  <a:pt x="308193" y="2811661"/>
                </a:cubicBezTo>
                <a:cubicBezTo>
                  <a:pt x="252579" y="2811661"/>
                  <a:pt x="220137" y="2827880"/>
                  <a:pt x="203918" y="2839468"/>
                </a:cubicBezTo>
                <a:lnTo>
                  <a:pt x="495891" y="2582252"/>
                </a:lnTo>
                <a:cubicBezTo>
                  <a:pt x="665048" y="2433949"/>
                  <a:pt x="780911" y="2102584"/>
                  <a:pt x="780911" y="2102584"/>
                </a:cubicBezTo>
                <a:cubicBezTo>
                  <a:pt x="880553" y="1847687"/>
                  <a:pt x="1035808" y="1646085"/>
                  <a:pt x="1035808" y="1646085"/>
                </a:cubicBezTo>
                <a:cubicBezTo>
                  <a:pt x="1290705" y="1305452"/>
                  <a:pt x="1622072" y="1235934"/>
                  <a:pt x="1622072" y="1235934"/>
                </a:cubicBezTo>
                <a:cubicBezTo>
                  <a:pt x="2022954" y="1106168"/>
                  <a:pt x="2039176" y="974084"/>
                  <a:pt x="2039176" y="974084"/>
                </a:cubicBezTo>
                <a:cubicBezTo>
                  <a:pt x="2445418" y="18221"/>
                  <a:pt x="2986079" y="-788"/>
                  <a:pt x="3052075" y="57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="" xmlns:a16="http://schemas.microsoft.com/office/drawing/2014/main" id="{191D611D-C3B2-4C58-878D-5AC2D7575591}"/>
              </a:ext>
            </a:extLst>
          </p:cNvPr>
          <p:cNvSpPr/>
          <p:nvPr/>
        </p:nvSpPr>
        <p:spPr>
          <a:xfrm>
            <a:off x="2337312" y="3415880"/>
            <a:ext cx="46345" cy="46345"/>
          </a:xfrm>
          <a:custGeom>
            <a:avLst/>
            <a:gdLst>
              <a:gd name="connsiteX0" fmla="*/ 7144 w 19050"/>
              <a:gd name="connsiteY0" fmla="*/ 11906 h 19050"/>
              <a:gd name="connsiteX1" fmla="*/ 11906 w 19050"/>
              <a:gd name="connsiteY1" fmla="*/ 7144 h 19050"/>
              <a:gd name="connsiteX2" fmla="*/ 7144 w 19050"/>
              <a:gd name="connsiteY2" fmla="*/ 11906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050" h="19050">
                <a:moveTo>
                  <a:pt x="7144" y="11906"/>
                </a:moveTo>
                <a:lnTo>
                  <a:pt x="11906" y="7144"/>
                </a:lnTo>
                <a:cubicBezTo>
                  <a:pt x="9049" y="10001"/>
                  <a:pt x="7144" y="11906"/>
                  <a:pt x="7144" y="11906"/>
                </a:cubicBezTo>
                <a:close/>
              </a:path>
            </a:pathLst>
          </a:custGeom>
          <a:solidFill>
            <a:srgbClr val="A3807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086585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483091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960406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244639275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=""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=""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="" xmlns:a16="http://schemas.microsoft.com/office/drawing/2014/main" id="{962A52DF-2523-4479-BFA3-B5ACE9887E1C}"/>
              </a:ext>
            </a:extLst>
          </p:cNvPr>
          <p:cNvSpPr txBox="1"/>
          <p:nvPr userDrawn="1"/>
        </p:nvSpPr>
        <p:spPr>
          <a:xfrm>
            <a:off x="721229" y="5808438"/>
            <a:ext cx="2232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=""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31367658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4144" y="274638"/>
            <a:ext cx="9997440" cy="1143000"/>
          </a:xfrm>
          <a:prstGeom prst="rect">
            <a:avLst/>
          </a:prstGeo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14144" y="1447800"/>
            <a:ext cx="9997440" cy="4800600"/>
          </a:xfrm>
          <a:prstGeom prst="rect">
            <a:avLst/>
          </a:prstGeom>
        </p:spPr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75200" y="6305550"/>
            <a:ext cx="2844800" cy="476250"/>
          </a:xfrm>
          <a:prstGeom prst="rect">
            <a:avLst/>
          </a:prstGeom>
        </p:spPr>
        <p:txBody>
          <a:bodyPr/>
          <a:lstStyle>
            <a:extLst/>
          </a:lstStyle>
          <a:p>
            <a:fld id="{A9B9BE01-A13B-4634-B823-EEE43A990047}" type="datetimeFigureOut">
              <a:rPr lang="id-ID" smtClean="0"/>
              <a:pPr/>
              <a:t>13/10/2023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620000" y="6305550"/>
            <a:ext cx="3860800" cy="476250"/>
          </a:xfrm>
          <a:prstGeom prst="rect">
            <a:avLst/>
          </a:prstGeom>
        </p:spPr>
        <p:txBody>
          <a:bodyPr/>
          <a:lstStyle>
            <a:extLst/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484864" y="6305550"/>
            <a:ext cx="609600" cy="476250"/>
          </a:xfrm>
          <a:prstGeom prst="rect">
            <a:avLst/>
          </a:prstGeom>
        </p:spPr>
        <p:txBody>
          <a:bodyPr/>
          <a:lstStyle>
            <a:extLst/>
          </a:lstStyle>
          <a:p>
            <a:fld id="{2A4D815D-6534-443B-9780-3E41269A5176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6775974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2048635" y="164638"/>
            <a:ext cx="9567374" cy="802101"/>
          </a:xfrm>
          <a:prstGeom prst="rect">
            <a:avLst/>
          </a:prstGeom>
        </p:spPr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7006057" y="6309240"/>
            <a:ext cx="3860868" cy="365125"/>
          </a:xfrm>
          <a:prstGeom prst="rect">
            <a:avLst/>
          </a:prstGeom>
        </p:spPr>
        <p:txBody>
          <a:bodyPr/>
          <a:lstStyle/>
          <a:p>
            <a:r>
              <a:rPr lang="en-US" altLang="ja-JP"/>
              <a:t>The Power of PowerPoint | thepopp.com</a:t>
            </a:r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>
          <a:xfrm>
            <a:off x="11435306" y="6288526"/>
            <a:ext cx="720155" cy="365125"/>
          </a:xfrm>
          <a:prstGeom prst="rect">
            <a:avLst/>
          </a:prstGeom>
        </p:spPr>
        <p:txBody>
          <a:bodyPr/>
          <a:lstStyle/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2111249" y="1028734"/>
            <a:ext cx="9554057" cy="336037"/>
          </a:xfrm>
          <a:prstGeom prst="rect">
            <a:avLst/>
          </a:prstGeom>
        </p:spPr>
        <p:txBody>
          <a:bodyPr vert="horz" lIns="163275" tIns="81638" rIns="163275" bIns="81638" rtlCol="0">
            <a:normAutofit/>
          </a:bodyPr>
          <a:lstStyle>
            <a:lvl1pPr>
              <a:defRPr lang="ja-JP" altLang="en-US" i="1" dirty="0">
                <a:solidFill>
                  <a:schemeClr val="tx1">
                    <a:lumMod val="50000"/>
                    <a:lumOff val="50000"/>
                  </a:schemeClr>
                </a:solidFill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 userDrawn="1"/>
        </p:nvSpPr>
        <p:spPr>
          <a:xfrm>
            <a:off x="2159259" y="932723"/>
            <a:ext cx="2160466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135"/>
          </a:p>
        </p:txBody>
      </p:sp>
      <p:sp>
        <p:nvSpPr>
          <p:cNvPr id="5" name="アーチ 4"/>
          <p:cNvSpPr/>
          <p:nvPr userDrawn="1"/>
        </p:nvSpPr>
        <p:spPr>
          <a:xfrm rot="3600000">
            <a:off x="777195" y="2340222"/>
            <a:ext cx="994900" cy="994796"/>
          </a:xfrm>
          <a:prstGeom prst="blockArc">
            <a:avLst>
              <a:gd name="adj1" fmla="val 18941412"/>
              <a:gd name="adj2" fmla="val 11732646"/>
              <a:gd name="adj3" fmla="val 4340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noAutofit/>
          </a:bodyPr>
          <a:lstStyle/>
          <a:p>
            <a:pPr algn="ctr"/>
            <a:endParaRPr kumimoji="1" lang="ja-JP" altLang="en-US" sz="2135">
              <a:solidFill>
                <a:schemeClr val="accent6"/>
              </a:solidFill>
            </a:endParaRPr>
          </a:p>
        </p:txBody>
      </p:sp>
      <p:sp>
        <p:nvSpPr>
          <p:cNvPr id="13" name="アーチ 12"/>
          <p:cNvSpPr/>
          <p:nvPr userDrawn="1"/>
        </p:nvSpPr>
        <p:spPr>
          <a:xfrm rot="6618510">
            <a:off x="854929" y="2417946"/>
            <a:ext cx="839433" cy="839346"/>
          </a:xfrm>
          <a:prstGeom prst="blockArc">
            <a:avLst>
              <a:gd name="adj1" fmla="val 19452122"/>
              <a:gd name="adj2" fmla="val 11742259"/>
              <a:gd name="adj3" fmla="val 4894"/>
            </a:avLst>
          </a:prstGeom>
          <a:solidFill>
            <a:schemeClr val="accent3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noAutofit/>
          </a:bodyPr>
          <a:lstStyle/>
          <a:p>
            <a:pPr algn="ctr"/>
            <a:endParaRPr kumimoji="1" lang="ja-JP" altLang="en-US" sz="2135">
              <a:solidFill>
                <a:schemeClr val="accent6"/>
              </a:solidFill>
            </a:endParaRPr>
          </a:p>
        </p:txBody>
      </p:sp>
      <p:sp>
        <p:nvSpPr>
          <p:cNvPr id="15" name="テキスト プレースホルダー 6"/>
          <p:cNvSpPr>
            <a:spLocks noGrp="1"/>
          </p:cNvSpPr>
          <p:nvPr>
            <p:ph type="body" sz="quarter" idx="15" hasCustomPrompt="1"/>
          </p:nvPr>
        </p:nvSpPr>
        <p:spPr>
          <a:xfrm>
            <a:off x="1348841" y="2497202"/>
            <a:ext cx="4951758" cy="526901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240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7" name="テキスト プレースホルダー 6"/>
          <p:cNvSpPr>
            <a:spLocks noGrp="1"/>
          </p:cNvSpPr>
          <p:nvPr>
            <p:ph type="body" sz="quarter" idx="14" hasCustomPrompt="1"/>
          </p:nvPr>
        </p:nvSpPr>
        <p:spPr>
          <a:xfrm>
            <a:off x="1806231" y="2967985"/>
            <a:ext cx="9292985" cy="2151884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1335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9" decel="10000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150"/>
                            </p:stCondLst>
                            <p:childTnLst>
                              <p:par>
                                <p:cTn id="36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bldLvl="0" animBg="1"/>
      <p:bldP spid="5" grpId="0" bldLvl="0" animBg="1"/>
      <p:bldP spid="5" grpId="1" bldLvl="0" animBg="1"/>
      <p:bldP spid="13" grpId="0" bldLvl="0" animBg="1"/>
      <p:bldP spid="13" grpId="1" bldLvl="0" animBg="1"/>
      <p:bldP spid="15" grpId="0" build="p">
        <p:tmplLst>
          <p:tmpl lvl="1">
            <p:tnLst>
              <p:par>
                <p:cTn presetID="2" presetClass="entr" presetSubtype="9" decel="100000" fill="hold" nodeType="withEffect">
                  <p:stCondLst>
                    <p:cond delay="50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7" grpId="0" build="allAtOnce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Break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996502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1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5.xml"/><Relationship Id="rId21" Type="http://schemas.openxmlformats.org/officeDocument/2006/relationships/slideLayout" Target="../slideLayouts/slideLayout23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4.xml"/><Relationship Id="rId16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12.xml"/><Relationship Id="rId19" Type="http://schemas.openxmlformats.org/officeDocument/2006/relationships/slideLayout" Target="../slideLayouts/slideLayout21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Relationship Id="rId22" Type="http://schemas.openxmlformats.org/officeDocument/2006/relationships/slideLayout" Target="../slideLayouts/slideLayout24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5990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5311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98" r:id="rId4"/>
    <p:sldLayoutId id="2147483676" r:id="rId5"/>
    <p:sldLayoutId id="2147483677" r:id="rId6"/>
    <p:sldLayoutId id="2147483678" r:id="rId7"/>
    <p:sldLayoutId id="2147483690" r:id="rId8"/>
    <p:sldLayoutId id="2147483680" r:id="rId9"/>
    <p:sldLayoutId id="2147483691" r:id="rId10"/>
    <p:sldLayoutId id="2147483682" r:id="rId11"/>
    <p:sldLayoutId id="2147483692" r:id="rId12"/>
    <p:sldLayoutId id="2147483684" r:id="rId13"/>
    <p:sldLayoutId id="2147483693" r:id="rId14"/>
    <p:sldLayoutId id="2147483694" r:id="rId15"/>
    <p:sldLayoutId id="2147483695" r:id="rId16"/>
    <p:sldLayoutId id="2147483687" r:id="rId17"/>
    <p:sldLayoutId id="2147483688" r:id="rId18"/>
    <p:sldLayoutId id="2147483671" r:id="rId19"/>
    <p:sldLayoutId id="2147483672" r:id="rId20"/>
    <p:sldLayoutId id="2147483700" r:id="rId21"/>
    <p:sldLayoutId id="2147483701" r:id="rId2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8408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ree-powerpoint-templates-design.com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3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7F82C53E-6891-4695-A1B4-3BB471D7FA35}"/>
              </a:ext>
            </a:extLst>
          </p:cNvPr>
          <p:cNvSpPr txBox="1"/>
          <p:nvPr/>
        </p:nvSpPr>
        <p:spPr>
          <a:xfrm>
            <a:off x="2032000" y="391887"/>
            <a:ext cx="9811049" cy="236988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US" sz="5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PERAN </a:t>
            </a:r>
            <a:r>
              <a:rPr lang="id-ID" sz="5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PEREMPUAN </a:t>
            </a:r>
            <a:r>
              <a:rPr lang="en-US" sz="5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MINANG </a:t>
            </a:r>
          </a:p>
          <a:p>
            <a:pPr algn="ctr"/>
            <a:r>
              <a:rPr lang="en-US" sz="5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DALAM MELESTARIKAN ABS-SBK</a:t>
            </a:r>
          </a:p>
          <a:p>
            <a:pPr algn="ctr"/>
            <a:endParaRPr lang="ko-KR" altLang="en-US" sz="4000" dirty="0">
              <a:solidFill>
                <a:schemeClr val="bg1"/>
              </a:solidFill>
              <a:latin typeface="Arial Narrow" panose="020B0606020202030204" pitchFamily="34" charset="0"/>
              <a:cs typeface="Arial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E1D76FB9-48AC-45CA-8F0D-FD198B4F22AE}"/>
              </a:ext>
            </a:extLst>
          </p:cNvPr>
          <p:cNvSpPr txBox="1"/>
          <p:nvPr/>
        </p:nvSpPr>
        <p:spPr>
          <a:xfrm>
            <a:off x="6197599" y="3305237"/>
            <a:ext cx="5622427" cy="267765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Arial" pitchFamily="34" charset="0"/>
              </a:rPr>
              <a:t>Prof</a:t>
            </a:r>
            <a:r>
              <a:rPr lang="en-US" altLang="ko-KR" sz="2400" b="1" dirty="0">
                <a:solidFill>
                  <a:schemeClr val="bg1"/>
                </a:solidFill>
                <a:latin typeface="Arial Narrow" panose="020B0606020202030204" pitchFamily="34" charset="0"/>
                <a:cs typeface="Arial" pitchFamily="34" charset="0"/>
              </a:rPr>
              <a:t>. Dr</a:t>
            </a:r>
            <a:r>
              <a:rPr lang="en-US" altLang="ko-KR" sz="24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Arial" pitchFamily="34" charset="0"/>
              </a:rPr>
              <a:t>. </a:t>
            </a:r>
            <a:r>
              <a:rPr lang="en-US" altLang="ko-KR" sz="2400" b="1" dirty="0" err="1" smtClean="0">
                <a:solidFill>
                  <a:schemeClr val="bg1"/>
                </a:solidFill>
                <a:latin typeface="Arial Narrow" panose="020B0606020202030204" pitchFamily="34" charset="0"/>
                <a:cs typeface="Arial" pitchFamily="34" charset="0"/>
              </a:rPr>
              <a:t>Agustina</a:t>
            </a:r>
            <a:r>
              <a:rPr lang="en-US" altLang="ko-KR" sz="24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Arial" pitchFamily="34" charset="0"/>
              </a:rPr>
              <a:t>. </a:t>
            </a:r>
            <a:r>
              <a:rPr lang="en-US" altLang="ko-KR" sz="2400" b="1" dirty="0" err="1" smtClean="0">
                <a:solidFill>
                  <a:schemeClr val="bg1"/>
                </a:solidFill>
                <a:latin typeface="Arial Narrow" panose="020B0606020202030204" pitchFamily="34" charset="0"/>
                <a:cs typeface="Arial" pitchFamily="34" charset="0"/>
              </a:rPr>
              <a:t>M.Hum</a:t>
            </a:r>
            <a:r>
              <a:rPr lang="en-US" altLang="ko-KR" sz="24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Arial" pitchFamily="34" charset="0"/>
              </a:rPr>
              <a:t>.</a:t>
            </a:r>
          </a:p>
          <a:p>
            <a:pPr algn="ctr"/>
            <a:endParaRPr lang="en-US" altLang="ko-KR" sz="2400" b="1" dirty="0" smtClean="0">
              <a:solidFill>
                <a:schemeClr val="bg1"/>
              </a:solidFill>
              <a:latin typeface="Arial Narrow" panose="020B0606020202030204" pitchFamily="34" charset="0"/>
              <a:cs typeface="Arial" pitchFamily="34" charset="0"/>
            </a:endParaRPr>
          </a:p>
          <a:p>
            <a:pPr algn="ctr"/>
            <a:endParaRPr lang="en-US" altLang="ko-KR" sz="2400" b="1" dirty="0" smtClean="0">
              <a:solidFill>
                <a:schemeClr val="bg1"/>
              </a:solidFill>
              <a:latin typeface="Arial Narrow" panose="020B0606020202030204" pitchFamily="34" charset="0"/>
              <a:cs typeface="Arial" pitchFamily="34" charset="0"/>
            </a:endParaRPr>
          </a:p>
          <a:p>
            <a:pPr algn="ctr"/>
            <a:r>
              <a:rPr lang="id-ID" altLang="ko-KR" sz="2400" b="1" dirty="0">
                <a:solidFill>
                  <a:schemeClr val="bg1"/>
                </a:solidFill>
                <a:latin typeface="Arial Narrow" panose="020B0606020202030204" pitchFamily="34" charset="0"/>
                <a:cs typeface="Arial" pitchFamily="34" charset="0"/>
              </a:rPr>
              <a:t>d</a:t>
            </a:r>
            <a:r>
              <a:rPr lang="id-ID" altLang="ko-KR" sz="24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Arial" pitchFamily="34" charset="0"/>
              </a:rPr>
              <a:t>alam acara</a:t>
            </a:r>
            <a:endParaRPr lang="en-US" altLang="ko-KR" sz="2400" b="1" dirty="0" smtClean="0">
              <a:solidFill>
                <a:schemeClr val="bg1"/>
              </a:solidFill>
              <a:latin typeface="Arial Narrow" panose="020B0606020202030204" pitchFamily="34" charset="0"/>
              <a:cs typeface="Arial" pitchFamily="34" charset="0"/>
            </a:endParaRPr>
          </a:p>
          <a:p>
            <a:pPr algn="ctr"/>
            <a:r>
              <a:rPr lang="id-ID" altLang="ko-KR" sz="24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Arial" pitchFamily="34" charset="0"/>
              </a:rPr>
              <a:t>PROGRAN PENGABDIAN NAGARI BINAAN</a:t>
            </a:r>
            <a:endParaRPr lang="en-US" altLang="ko-KR" sz="2400" b="1" dirty="0" smtClean="0">
              <a:solidFill>
                <a:schemeClr val="bg1"/>
              </a:solidFill>
              <a:latin typeface="Arial Narrow" panose="020B0606020202030204" pitchFamily="34" charset="0"/>
              <a:cs typeface="Arial" pitchFamily="34" charset="0"/>
            </a:endParaRPr>
          </a:p>
          <a:p>
            <a:pPr algn="ctr"/>
            <a:r>
              <a:rPr lang="id-ID" altLang="ko-KR" sz="24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Arial" pitchFamily="34" charset="0"/>
              </a:rPr>
              <a:t>“NANGGALO NAGARI BUDAYA”</a:t>
            </a:r>
            <a:endParaRPr lang="en-US" altLang="ko-KR" sz="2400" b="1" dirty="0" smtClean="0">
              <a:solidFill>
                <a:schemeClr val="bg1"/>
              </a:solidFill>
              <a:latin typeface="Arial Narrow" panose="020B0606020202030204" pitchFamily="34" charset="0"/>
              <a:cs typeface="Arial" pitchFamily="34" charset="0"/>
            </a:endParaRPr>
          </a:p>
          <a:p>
            <a:pPr algn="ctr"/>
            <a:r>
              <a:rPr lang="id-ID" altLang="ko-KR" sz="24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Arial" pitchFamily="34" charset="0"/>
              </a:rPr>
              <a:t>11 Agustus </a:t>
            </a:r>
            <a:r>
              <a:rPr lang="en-US" altLang="ko-KR" sz="24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Arial" pitchFamily="34" charset="0"/>
              </a:rPr>
              <a:t> 202</a:t>
            </a:r>
            <a:r>
              <a:rPr lang="id-ID" altLang="ko-KR" sz="24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Arial" pitchFamily="34" charset="0"/>
              </a:rPr>
              <a:t>3</a:t>
            </a:r>
            <a:endParaRPr lang="ko-KR" altLang="en-US" sz="2400" b="1" dirty="0">
              <a:solidFill>
                <a:schemeClr val="bg1"/>
              </a:solidFill>
              <a:latin typeface="Arial Narrow" panose="020B0606020202030204" pitchFamily="34" charset="0"/>
              <a:cs typeface="Arial" pitchFamily="34" charset="0"/>
            </a:endParaRPr>
          </a:p>
        </p:txBody>
      </p:sp>
      <p:sp>
        <p:nvSpPr>
          <p:cNvPr id="16" name="TextBox 15">
            <a:hlinkClick r:id="rId3"/>
            <a:extLst>
              <a:ext uri="{FF2B5EF4-FFF2-40B4-BE49-F238E27FC236}">
                <a16:creationId xmlns="" xmlns:a16="http://schemas.microsoft.com/office/drawing/2014/main" id="{CF639353-2FBF-45AF-BF9B-02441FCB654D}"/>
              </a:ext>
            </a:extLst>
          </p:cNvPr>
          <p:cNvSpPr txBox="1"/>
          <p:nvPr/>
        </p:nvSpPr>
        <p:spPr>
          <a:xfrm>
            <a:off x="6761286" y="6521617"/>
            <a:ext cx="50962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000" dirty="0">
                <a:solidFill>
                  <a:schemeClr val="bg1"/>
                </a:solidFill>
                <a:cs typeface="Arial" pitchFamily="34" charset="0"/>
                <a:hlinkClick r:id="rId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http://www.free-powerpoint-templates-design.com</a:t>
            </a:r>
            <a:endParaRPr lang="ko-KR" altLang="en-US" sz="1000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5" name="Picture 1" descr="D:\FOTO\FOTO KELUARGA DAN RMH ADAT MINANG\rumah-adat-minang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40" y="2061029"/>
            <a:ext cx="6074345" cy="479697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38049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960970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ja-JP" smtClean="0"/>
              <a:t>The Power of PowerPoint | thepopp.com</a:t>
            </a:r>
            <a:endParaRPr lang="ja-JP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459DFB-86F3-43FA-8567-2EA6E426AE90}" type="slidenum">
              <a:rPr lang="ja-JP" altLang="en-US" smtClean="0"/>
              <a:pPr/>
              <a:t>3</a:t>
            </a:fld>
            <a:endParaRPr lang="ja-JP" alt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5"/>
          </p:nvPr>
        </p:nvSpPr>
        <p:spPr>
          <a:xfrm>
            <a:off x="433953" y="0"/>
            <a:ext cx="11546237" cy="1494971"/>
          </a:xfrm>
        </p:spPr>
        <p:txBody>
          <a:bodyPr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</a:rPr>
              <a:t>BAGAIMANA EKSISTENSI BUDAYA MINANGKABAU</a:t>
            </a:r>
            <a:r>
              <a:rPr lang="en-US" sz="3600" b="1" dirty="0" smtClean="0">
                <a:solidFill>
                  <a:srgbClr val="00B050"/>
                </a:solidFill>
              </a:rPr>
              <a:t>?</a:t>
            </a:r>
          </a:p>
          <a:p>
            <a:pPr algn="ctr"/>
            <a:r>
              <a:rPr lang="en-US" sz="3600" b="1" dirty="0" smtClean="0">
                <a:solidFill>
                  <a:srgbClr val="00B050"/>
                </a:solidFill>
              </a:rPr>
              <a:t> </a:t>
            </a:r>
            <a:endParaRPr lang="id-ID" sz="3600" b="1" dirty="0">
              <a:solidFill>
                <a:srgbClr val="00B050"/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8" name="Oval Callout 7"/>
          <p:cNvSpPr/>
          <p:nvPr/>
        </p:nvSpPr>
        <p:spPr>
          <a:xfrm>
            <a:off x="770708" y="3396343"/>
            <a:ext cx="10791027" cy="2931886"/>
          </a:xfrm>
          <a:prstGeom prst="wedgeEllipseCallou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buNone/>
            </a:pPr>
            <a:endParaRPr lang="en-US" sz="3600" b="1" i="1" dirty="0" smtClean="0"/>
          </a:p>
          <a:p>
            <a:pPr algn="ctr">
              <a:buNone/>
            </a:pPr>
            <a:endParaRPr lang="en-US" sz="3600" b="1" i="1" dirty="0" smtClean="0"/>
          </a:p>
          <a:p>
            <a:pPr algn="ctr">
              <a:buNone/>
            </a:pPr>
            <a:r>
              <a:rPr lang="en-US" sz="3600" b="1" i="1" dirty="0" smtClean="0"/>
              <a:t>MINANGKABAU </a:t>
            </a:r>
          </a:p>
          <a:p>
            <a:pPr algn="ctr">
              <a:buNone/>
            </a:pPr>
            <a:r>
              <a:rPr lang="en-US" sz="3600" b="1" i="1" dirty="0" err="1" smtClean="0"/>
              <a:t>tidak</a:t>
            </a:r>
            <a:r>
              <a:rPr lang="en-US" sz="3600" b="1" i="1" dirty="0" smtClean="0"/>
              <a:t>  </a:t>
            </a:r>
            <a:r>
              <a:rPr lang="en-US" sz="3600" b="1" i="1" dirty="0" err="1" smtClean="0"/>
              <a:t>dikenal</a:t>
            </a:r>
            <a:r>
              <a:rPr lang="en-US" sz="3600" b="1" i="1" dirty="0" smtClean="0"/>
              <a:t> </a:t>
            </a:r>
            <a:r>
              <a:rPr lang="en-US" sz="3600" b="1" i="1" dirty="0" err="1" smtClean="0"/>
              <a:t>dunia</a:t>
            </a:r>
            <a:r>
              <a:rPr lang="en-US" sz="3600" b="1" i="1" dirty="0" smtClean="0"/>
              <a:t> </a:t>
            </a:r>
            <a:r>
              <a:rPr lang="en-US" sz="3600" b="1" i="1" dirty="0" err="1" smtClean="0"/>
              <a:t>dalam</a:t>
            </a:r>
            <a:r>
              <a:rPr lang="en-US" sz="3600" b="1" i="1" dirty="0" smtClean="0"/>
              <a:t> SEJARAH</a:t>
            </a:r>
          </a:p>
          <a:p>
            <a:pPr algn="ctr">
              <a:buNone/>
            </a:pPr>
            <a:r>
              <a:rPr lang="en-US" sz="3600" b="1" i="1" dirty="0" err="1" smtClean="0"/>
              <a:t>Namun</a:t>
            </a:r>
            <a:r>
              <a:rPr lang="en-US" sz="3600" b="1" i="1" dirty="0" smtClean="0"/>
              <a:t> MENDUNIA</a:t>
            </a:r>
          </a:p>
          <a:p>
            <a:pPr algn="ctr">
              <a:buNone/>
            </a:pPr>
            <a:r>
              <a:rPr lang="en-US" sz="3600" b="1" i="1" dirty="0" err="1" smtClean="0"/>
              <a:t>karena</a:t>
            </a:r>
            <a:r>
              <a:rPr lang="en-US" sz="3600" b="1" i="1" dirty="0" smtClean="0"/>
              <a:t> BUDAYANYA</a:t>
            </a:r>
          </a:p>
          <a:p>
            <a:pPr algn="ctr">
              <a:buNone/>
            </a:pPr>
            <a:endParaRPr lang="en-US" sz="3600" b="1" i="1" dirty="0" smtClean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20800" y="1074057"/>
            <a:ext cx="9884229" cy="24529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381" y="404036"/>
            <a:ext cx="10903628" cy="1158949"/>
          </a:xfrm>
        </p:spPr>
        <p:txBody>
          <a:bodyPr/>
          <a:lstStyle/>
          <a:p>
            <a:pPr algn="ctr"/>
            <a:r>
              <a:rPr lang="id-ID" b="1" dirty="0" smtClean="0"/>
              <a:t>Penyuluhan terhadap </a:t>
            </a:r>
            <a:r>
              <a:rPr lang="id-ID" b="1" dirty="0"/>
              <a:t>Masyarakat </a:t>
            </a:r>
            <a:r>
              <a:rPr lang="id-ID" b="1" dirty="0" smtClean="0"/>
              <a:t>di</a:t>
            </a:r>
            <a:br>
              <a:rPr lang="id-ID" b="1" dirty="0" smtClean="0"/>
            </a:b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Picture 3" descr="D:\11.  2023-2019--PENELITIAN &amp; PENGABDIAN\2023-2020 NAGARI BINAAN (PPNB)\2023 PPNB Nanggalo Nagari Budaya\Dokumen ADM dan Spanduk\SPANDUK PUSAT KEGIATAN PPNB-NNB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014" y="1233377"/>
            <a:ext cx="10848458" cy="4929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26657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4144" y="274638"/>
            <a:ext cx="9997440" cy="1020762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>EKSISTENSI BUDAYA MINANGKABAU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0" y="1045029"/>
            <a:ext cx="6425184" cy="5431971"/>
          </a:xfrm>
        </p:spPr>
        <p:txBody>
          <a:bodyPr>
            <a:noAutofit/>
          </a:bodyPr>
          <a:lstStyle/>
          <a:p>
            <a:r>
              <a:rPr lang="en-US" sz="3200" b="1" dirty="0" err="1" smtClean="0"/>
              <a:t>Eksistensi</a:t>
            </a:r>
            <a:r>
              <a:rPr lang="en-US" sz="3200" b="1" dirty="0" smtClean="0"/>
              <a:t> ORANG MINANG </a:t>
            </a:r>
            <a:r>
              <a:rPr lang="en-US" sz="3200" b="1" dirty="0" err="1" smtClean="0"/>
              <a:t>terutama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pada</a:t>
            </a:r>
            <a:r>
              <a:rPr lang="en-US" sz="3200" b="1" dirty="0" smtClean="0"/>
              <a:t> BUDAYANYA.</a:t>
            </a:r>
          </a:p>
          <a:p>
            <a:r>
              <a:rPr lang="en-US" sz="3200" b="1" dirty="0" smtClean="0"/>
              <a:t>BUDAYALAH yang </a:t>
            </a:r>
            <a:r>
              <a:rPr lang="en-US" sz="3200" b="1" dirty="0" err="1" smtClean="0"/>
              <a:t>membentuk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orang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Minang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menjadi</a:t>
            </a:r>
            <a:r>
              <a:rPr lang="en-US" sz="3200" b="1" dirty="0" smtClean="0"/>
              <a:t> HEBAT </a:t>
            </a:r>
            <a:r>
              <a:rPr lang="en-US" sz="3200" b="1" dirty="0" err="1" smtClean="0"/>
              <a:t>dan</a:t>
            </a:r>
            <a:r>
              <a:rPr lang="en-US" sz="3200" b="1" dirty="0" smtClean="0"/>
              <a:t> TERKENAL.</a:t>
            </a:r>
          </a:p>
          <a:p>
            <a:r>
              <a:rPr lang="en-US" sz="3200" b="1" dirty="0" err="1" smtClean="0"/>
              <a:t>Kehebatan</a:t>
            </a:r>
            <a:r>
              <a:rPr lang="en-US" sz="3200" b="1" dirty="0" smtClean="0"/>
              <a:t> orang </a:t>
            </a:r>
            <a:r>
              <a:rPr lang="en-US" sz="3200" b="1" dirty="0" err="1" smtClean="0"/>
              <a:t>Minang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dibentuk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melalui</a:t>
            </a:r>
            <a:r>
              <a:rPr lang="en-US" sz="3200" b="1" dirty="0" smtClean="0"/>
              <a:t> POLA HIDUP (TRADISI)  </a:t>
            </a:r>
            <a:r>
              <a:rPr lang="en-US" sz="3200" b="1" dirty="0" err="1" smtClean="0"/>
              <a:t>dan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kebiasaan</a:t>
            </a:r>
            <a:r>
              <a:rPr lang="en-US" sz="3200" b="1" dirty="0" smtClean="0"/>
              <a:t> yang </a:t>
            </a:r>
            <a:r>
              <a:rPr lang="en-US" sz="3200" b="1" dirty="0" err="1" smtClean="0"/>
              <a:t>dituangkan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dalam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aturan</a:t>
            </a:r>
            <a:r>
              <a:rPr lang="en-US" sz="3200" b="1" dirty="0" smtClean="0"/>
              <a:t> </a:t>
            </a:r>
            <a:endParaRPr lang="id-ID" sz="3200" b="1" dirty="0" smtClean="0"/>
          </a:p>
          <a:p>
            <a:r>
              <a:rPr lang="en-US" sz="3200" b="1" dirty="0" smtClean="0"/>
              <a:t>ABS-SBK </a:t>
            </a:r>
            <a:r>
              <a:rPr lang="en-US" sz="3200" b="1" dirty="0" smtClean="0"/>
              <a:t>yang  </a:t>
            </a:r>
            <a:r>
              <a:rPr lang="en-US" sz="3200" b="1" dirty="0" err="1" smtClean="0"/>
              <a:t>sejak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dahulu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kala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secara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turun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temurun</a:t>
            </a:r>
            <a:r>
              <a:rPr lang="en-US" sz="3200" b="1" dirty="0" smtClean="0"/>
              <a:t>.</a:t>
            </a:r>
            <a:endParaRPr lang="en-US" sz="3200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6848" y="914400"/>
            <a:ext cx="5332123" cy="5326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44800" y="2059609"/>
            <a:ext cx="8728075" cy="434053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.</a:t>
            </a:r>
            <a:r>
              <a:rPr lang="en-US" sz="3200" b="1" dirty="0" smtClean="0">
                <a:solidFill>
                  <a:schemeClr val="tx1"/>
                </a:solidFill>
              </a:rPr>
              <a:t>’</a:t>
            </a:r>
            <a:r>
              <a:rPr lang="en-US" sz="3200" b="1" dirty="0" err="1" smtClean="0">
                <a:solidFill>
                  <a:schemeClr val="tx1"/>
                </a:solidFill>
              </a:rPr>
              <a:t>Adat</a:t>
            </a:r>
            <a:r>
              <a:rPr lang="en-US" sz="3200" b="1" dirty="0" smtClean="0">
                <a:solidFill>
                  <a:schemeClr val="tx1"/>
                </a:solidFill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</a:rPr>
              <a:t>bersendi</a:t>
            </a:r>
            <a:r>
              <a:rPr lang="en-US" sz="3200" b="1" dirty="0" smtClean="0">
                <a:solidFill>
                  <a:schemeClr val="tx1"/>
                </a:solidFill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</a:rPr>
              <a:t>syariat</a:t>
            </a:r>
            <a:r>
              <a:rPr lang="en-US" sz="3200" b="1" dirty="0" smtClean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en-US" sz="3200" b="1" dirty="0" err="1" smtClean="0">
                <a:solidFill>
                  <a:schemeClr val="tx1"/>
                </a:solidFill>
              </a:rPr>
              <a:t>dan</a:t>
            </a:r>
            <a:r>
              <a:rPr lang="en-US" sz="3200" b="1" dirty="0" smtClean="0">
                <a:solidFill>
                  <a:schemeClr val="tx1"/>
                </a:solidFill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</a:rPr>
              <a:t>syariat</a:t>
            </a:r>
            <a:r>
              <a:rPr lang="en-US" sz="3200" b="1" dirty="0" smtClean="0">
                <a:solidFill>
                  <a:schemeClr val="tx1"/>
                </a:solidFill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</a:rPr>
              <a:t>bersendi</a:t>
            </a:r>
            <a:r>
              <a:rPr lang="en-US" sz="3200" b="1" dirty="0" smtClean="0">
                <a:solidFill>
                  <a:schemeClr val="tx1"/>
                </a:solidFill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</a:rPr>
              <a:t>kitab</a:t>
            </a:r>
            <a:r>
              <a:rPr lang="en-US" sz="3200" b="1" dirty="0" smtClean="0">
                <a:solidFill>
                  <a:schemeClr val="tx1"/>
                </a:solidFill>
              </a:rPr>
              <a:t> Allah SWT’</a:t>
            </a:r>
          </a:p>
          <a:p>
            <a:pPr algn="ctr"/>
            <a:endParaRPr lang="en-US" sz="2400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ctr"/>
            <a:r>
              <a:rPr lang="en-US" sz="3200" b="1" dirty="0" err="1" smtClean="0">
                <a:solidFill>
                  <a:schemeClr val="tx1"/>
                </a:solidFill>
                <a:latin typeface="Arial Rounded MT Bold" pitchFamily="34" charset="0"/>
              </a:rPr>
              <a:t>memadukan</a:t>
            </a:r>
            <a:r>
              <a:rPr lang="en-US" sz="3200" b="1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Arial Rounded MT Bold" pitchFamily="34" charset="0"/>
              </a:rPr>
              <a:t>antara</a:t>
            </a:r>
            <a:r>
              <a:rPr lang="en-US" sz="3200" b="1" dirty="0" smtClean="0">
                <a:solidFill>
                  <a:schemeClr val="tx1"/>
                </a:solidFill>
                <a:latin typeface="Arial Rounded MT Bold" pitchFamily="34" charset="0"/>
              </a:rPr>
              <a:t>  ADAT</a:t>
            </a:r>
          </a:p>
          <a:p>
            <a:pPr algn="ctr"/>
            <a:r>
              <a:rPr lang="en-US" sz="3200" b="1" dirty="0" err="1" smtClean="0">
                <a:solidFill>
                  <a:schemeClr val="tx1"/>
                </a:solidFill>
                <a:latin typeface="Arial Rounded MT Bold" pitchFamily="34" charset="0"/>
              </a:rPr>
              <a:t>dengan</a:t>
            </a:r>
            <a:r>
              <a:rPr lang="en-US" sz="3200" b="1" dirty="0" smtClean="0">
                <a:solidFill>
                  <a:schemeClr val="tx1"/>
                </a:solidFill>
                <a:latin typeface="Arial Rounded MT Bold" pitchFamily="34" charset="0"/>
              </a:rPr>
              <a:t> NILAI-NILAI ISLAMI</a:t>
            </a:r>
          </a:p>
          <a:p>
            <a:pPr algn="ctr"/>
            <a:endParaRPr lang="en-US" sz="3200" b="1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ctr"/>
            <a:r>
              <a:rPr lang="en-US" sz="3200" dirty="0" err="1" smtClean="0">
                <a:solidFill>
                  <a:schemeClr val="tx1"/>
                </a:solidFill>
                <a:latin typeface="Arial Rounded MT Bold" pitchFamily="34" charset="0"/>
              </a:rPr>
              <a:t>Artinya</a:t>
            </a:r>
            <a:r>
              <a:rPr lang="en-US" sz="3200" dirty="0" smtClean="0">
                <a:solidFill>
                  <a:schemeClr val="tx1"/>
                </a:solidFill>
                <a:latin typeface="Arial Rounded MT Bold" pitchFamily="34" charset="0"/>
              </a:rPr>
              <a:t>, </a:t>
            </a:r>
            <a:r>
              <a:rPr lang="en-US" sz="3200" dirty="0" err="1" smtClean="0">
                <a:solidFill>
                  <a:schemeClr val="tx1"/>
                </a:solidFill>
                <a:latin typeface="Arial Rounded MT Bold" pitchFamily="34" charset="0"/>
              </a:rPr>
              <a:t>aturan</a:t>
            </a:r>
            <a:r>
              <a:rPr lang="en-US" sz="3200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Arial Rounded MT Bold" pitchFamily="34" charset="0"/>
              </a:rPr>
              <a:t>adat</a:t>
            </a:r>
            <a:r>
              <a:rPr lang="en-US" sz="3200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Arial Rounded MT Bold" pitchFamily="34" charset="0"/>
              </a:rPr>
              <a:t>mengikuti</a:t>
            </a:r>
            <a:r>
              <a:rPr lang="en-US" sz="3200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Arial Rounded MT Bold" pitchFamily="34" charset="0"/>
              </a:rPr>
              <a:t>aturan</a:t>
            </a:r>
            <a:r>
              <a:rPr lang="en-US" sz="3200" dirty="0" smtClean="0">
                <a:solidFill>
                  <a:schemeClr val="tx1"/>
                </a:solidFill>
                <a:latin typeface="Arial Rounded MT Bold" pitchFamily="34" charset="0"/>
              </a:rPr>
              <a:t> agama Islam</a:t>
            </a:r>
            <a:endParaRPr lang="en-US" sz="3200" b="1" dirty="0">
              <a:solidFill>
                <a:schemeClr val="tx1"/>
              </a:solidFill>
              <a:latin typeface="Arial Rounded MT Bold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844800" y="362857"/>
            <a:ext cx="8728075" cy="124864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 dirty="0" smtClean="0">
              <a:solidFill>
                <a:schemeClr val="tx1"/>
              </a:solidFill>
            </a:endParaRPr>
          </a:p>
          <a:p>
            <a:pPr algn="ctr"/>
            <a:r>
              <a:rPr lang="en-US" sz="5400" b="1" dirty="0" smtClean="0">
                <a:solidFill>
                  <a:schemeClr val="tx1"/>
                </a:solidFill>
              </a:rPr>
              <a:t>APA ITU ABS-SBK?</a:t>
            </a:r>
            <a:endParaRPr lang="en-US" sz="5400" b="1" dirty="0">
              <a:solidFill>
                <a:schemeClr val="tx1"/>
              </a:solidFill>
            </a:endParaRPr>
          </a:p>
          <a:p>
            <a:pPr algn="ctr"/>
            <a:endParaRPr lang="en-US" sz="3600" b="1" dirty="0"/>
          </a:p>
        </p:txBody>
      </p:sp>
      <p:sp>
        <p:nvSpPr>
          <p:cNvPr id="4" name="Down Arrow 3"/>
          <p:cNvSpPr/>
          <p:nvPr/>
        </p:nvSpPr>
        <p:spPr>
          <a:xfrm>
            <a:off x="6342483" y="1540042"/>
            <a:ext cx="1515056" cy="79675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Down Arrow 5"/>
          <p:cNvSpPr/>
          <p:nvPr/>
        </p:nvSpPr>
        <p:spPr>
          <a:xfrm>
            <a:off x="6325890" y="4731657"/>
            <a:ext cx="1739152" cy="437494"/>
          </a:xfrm>
          <a:prstGeom prst="downArrow">
            <a:avLst>
              <a:gd name="adj1" fmla="val 50000"/>
              <a:gd name="adj2" fmla="val 5833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own Arrow 6"/>
          <p:cNvSpPr/>
          <p:nvPr/>
        </p:nvSpPr>
        <p:spPr>
          <a:xfrm>
            <a:off x="6316222" y="3309259"/>
            <a:ext cx="1739152" cy="445878"/>
          </a:xfrm>
          <a:prstGeom prst="downArrow">
            <a:avLst>
              <a:gd name="adj1" fmla="val 50000"/>
              <a:gd name="adj2" fmla="val 5833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042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64230" y="1494970"/>
            <a:ext cx="9308646" cy="493848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ctr"/>
            <a:endParaRPr lang="en-US" sz="2800" b="1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ctr"/>
            <a:r>
              <a:rPr lang="en-US" sz="2800" b="1" dirty="0" err="1" smtClean="0">
                <a:solidFill>
                  <a:schemeClr val="tx1"/>
                </a:solidFill>
                <a:latin typeface="Arial Rounded MT Bold" pitchFamily="34" charset="0"/>
              </a:rPr>
              <a:t>Menurut</a:t>
            </a:r>
            <a:r>
              <a:rPr lang="en-US" sz="2800" b="1" dirty="0" smtClean="0">
                <a:solidFill>
                  <a:schemeClr val="tx1"/>
                </a:solidFill>
                <a:latin typeface="Arial Rounded MT Bold" pitchFamily="34" charset="0"/>
              </a:rPr>
              <a:t>  </a:t>
            </a:r>
            <a:r>
              <a:rPr lang="en-US" sz="2800" b="1" dirty="0" err="1" smtClean="0">
                <a:solidFill>
                  <a:schemeClr val="tx1"/>
                </a:solidFill>
                <a:latin typeface="Arial Rounded MT Bold" pitchFamily="34" charset="0"/>
              </a:rPr>
              <a:t>Buya</a:t>
            </a:r>
            <a:r>
              <a:rPr lang="en-US" sz="2800" b="1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Arial Rounded MT Bold" pitchFamily="34" charset="0"/>
              </a:rPr>
              <a:t>Hamka</a:t>
            </a:r>
            <a:endParaRPr lang="en-US" sz="2800" b="1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ctr"/>
            <a:r>
              <a:rPr lang="en-US" sz="2800" b="1" dirty="0" err="1" smtClean="0">
                <a:solidFill>
                  <a:schemeClr val="tx1"/>
                </a:solidFill>
                <a:latin typeface="Arial Rounded MT Bold" pitchFamily="34" charset="0"/>
              </a:rPr>
              <a:t>Saat</a:t>
            </a:r>
            <a:r>
              <a:rPr lang="en-US" sz="2800" b="1" dirty="0" smtClean="0">
                <a:solidFill>
                  <a:schemeClr val="tx1"/>
                </a:solidFill>
                <a:latin typeface="Arial Rounded MT Bold" pitchFamily="34" charset="0"/>
              </a:rPr>
              <a:t> Islam </a:t>
            </a:r>
            <a:r>
              <a:rPr lang="en-US" sz="2800" b="1" dirty="0" err="1" smtClean="0">
                <a:solidFill>
                  <a:schemeClr val="tx1"/>
                </a:solidFill>
                <a:latin typeface="Arial Rounded MT Bold" pitchFamily="34" charset="0"/>
              </a:rPr>
              <a:t>masuk</a:t>
            </a:r>
            <a:r>
              <a:rPr lang="en-US" sz="2800" b="1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Arial Rounded MT Bold" pitchFamily="34" charset="0"/>
              </a:rPr>
              <a:t>ke</a:t>
            </a:r>
            <a:r>
              <a:rPr lang="en-US" sz="2800" b="1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Arial Rounded MT Bold" pitchFamily="34" charset="0"/>
              </a:rPr>
              <a:t>Minangkabau</a:t>
            </a:r>
            <a:r>
              <a:rPr lang="en-US" sz="2800" b="1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Arial Rounded MT Bold" pitchFamily="34" charset="0"/>
              </a:rPr>
              <a:t>banyak</a:t>
            </a:r>
            <a:r>
              <a:rPr lang="en-US" sz="2800" b="1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Arial Rounded MT Bold" pitchFamily="34" charset="0"/>
              </a:rPr>
              <a:t>adat-istiadat</a:t>
            </a:r>
            <a:r>
              <a:rPr lang="en-US" sz="2800" b="1" dirty="0" smtClean="0">
                <a:solidFill>
                  <a:schemeClr val="tx1"/>
                </a:solidFill>
                <a:latin typeface="Arial Rounded MT Bold" pitchFamily="34" charset="0"/>
              </a:rPr>
              <a:t> yang </a:t>
            </a:r>
            <a:r>
              <a:rPr lang="en-US" sz="2800" b="1" dirty="0" err="1" smtClean="0">
                <a:solidFill>
                  <a:schemeClr val="tx1"/>
                </a:solidFill>
                <a:latin typeface="Arial Rounded MT Bold" pitchFamily="34" charset="0"/>
              </a:rPr>
              <a:t>bertentangan</a:t>
            </a:r>
            <a:r>
              <a:rPr lang="en-US" sz="2800" b="1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Arial Rounded MT Bold" pitchFamily="34" charset="0"/>
              </a:rPr>
              <a:t>dengan</a:t>
            </a:r>
            <a:r>
              <a:rPr lang="en-US" sz="2800" b="1" dirty="0" smtClean="0">
                <a:solidFill>
                  <a:schemeClr val="tx1"/>
                </a:solidFill>
                <a:latin typeface="Arial Rounded MT Bold" pitchFamily="34" charset="0"/>
              </a:rPr>
              <a:t> Islam</a:t>
            </a:r>
          </a:p>
          <a:p>
            <a:pPr algn="ctr"/>
            <a:endParaRPr lang="en-US" sz="2800" b="1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ctr"/>
            <a:r>
              <a:rPr lang="en-US" sz="2800" b="1" dirty="0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Islam </a:t>
            </a:r>
            <a:r>
              <a:rPr lang="en-US" sz="2800" b="1" dirty="0" err="1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Patrilineal</a:t>
            </a:r>
            <a:r>
              <a:rPr lang="en-US" sz="2800" b="1" dirty="0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; </a:t>
            </a:r>
            <a:r>
              <a:rPr lang="en-US" sz="2800" b="1" dirty="0" err="1" smtClean="0">
                <a:solidFill>
                  <a:schemeClr val="tx1"/>
                </a:solidFill>
                <a:latin typeface="Arial Rounded MT Bold" pitchFamily="34" charset="0"/>
              </a:rPr>
              <a:t>Minangkabau</a:t>
            </a:r>
            <a:r>
              <a:rPr lang="en-US" sz="2800" b="1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2800" b="1" dirty="0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 Matrilineal???</a:t>
            </a:r>
          </a:p>
          <a:p>
            <a:pPr algn="ctr"/>
            <a:r>
              <a:rPr lang="en-US" sz="2800" b="1" dirty="0" err="1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Warisan</a:t>
            </a:r>
            <a:r>
              <a:rPr lang="en-US" sz="2800" b="1" dirty="0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dibagi</a:t>
            </a:r>
            <a:r>
              <a:rPr lang="en-US" sz="2800" b="1" dirty="0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secara</a:t>
            </a:r>
            <a:r>
              <a:rPr lang="en-US" sz="2800" b="1" dirty="0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adat</a:t>
            </a:r>
            <a:r>
              <a:rPr lang="en-US" sz="2800" b="1" dirty="0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atau</a:t>
            </a:r>
            <a:r>
              <a:rPr lang="en-US" sz="2800" b="1" dirty="0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faraid</a:t>
            </a:r>
            <a:r>
              <a:rPr lang="en-US" sz="2800" b="1" dirty="0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???</a:t>
            </a:r>
          </a:p>
          <a:p>
            <a:pPr algn="ctr"/>
            <a:r>
              <a:rPr lang="en-US" sz="2800" b="1" dirty="0" err="1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Pengaruh</a:t>
            </a:r>
            <a:r>
              <a:rPr lang="en-US" sz="2800" b="1" dirty="0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Animisme</a:t>
            </a:r>
            <a:r>
              <a:rPr lang="en-US" sz="2800" b="1" dirty="0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dan</a:t>
            </a:r>
            <a:r>
              <a:rPr lang="en-US" sz="2800" b="1" dirty="0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Dinamisme</a:t>
            </a:r>
            <a:r>
              <a:rPr lang="en-US" sz="2800" b="1" dirty="0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, </a:t>
            </a:r>
            <a:r>
              <a:rPr lang="en-US" sz="2800" b="1" dirty="0" err="1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dll</a:t>
            </a:r>
            <a:r>
              <a:rPr lang="en-US" sz="2800" b="1" dirty="0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. ???</a:t>
            </a:r>
          </a:p>
          <a:p>
            <a:pPr algn="ctr"/>
            <a:endParaRPr lang="en-US" sz="2800" b="1" dirty="0" smtClean="0">
              <a:solidFill>
                <a:schemeClr val="tx1"/>
              </a:solidFill>
              <a:latin typeface="Arial Rounded MT Bold" pitchFamily="34" charset="0"/>
              <a:sym typeface="Wingdings" pitchFamily="2" charset="2"/>
            </a:endParaRPr>
          </a:p>
          <a:p>
            <a:pPr algn="ctr"/>
            <a:r>
              <a:rPr lang="en-US" sz="2800" b="1" dirty="0" err="1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Dimulai</a:t>
            </a:r>
            <a:r>
              <a:rPr lang="en-US" sz="2800" b="1" dirty="0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alkulturasi</a:t>
            </a:r>
            <a:r>
              <a:rPr lang="en-US" sz="2800" b="1" dirty="0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oleh</a:t>
            </a:r>
            <a:r>
              <a:rPr lang="en-US" sz="2800" b="1" dirty="0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para</a:t>
            </a:r>
            <a:r>
              <a:rPr lang="en-US" sz="2800" b="1" dirty="0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ulama</a:t>
            </a:r>
            <a:r>
              <a:rPr lang="en-US" sz="2800" b="1" dirty="0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, </a:t>
            </a:r>
            <a:r>
              <a:rPr lang="en-US" sz="2800" b="1" dirty="0" err="1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namun</a:t>
            </a:r>
            <a:r>
              <a:rPr lang="en-US" sz="2800" b="1" dirty="0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masih</a:t>
            </a:r>
            <a:r>
              <a:rPr lang="en-US" sz="2800" b="1" dirty="0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terjadi</a:t>
            </a:r>
            <a:r>
              <a:rPr lang="en-US" sz="2800" b="1" dirty="0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pertentangan</a:t>
            </a:r>
            <a:r>
              <a:rPr lang="en-US" sz="2800" b="1" dirty="0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oleh</a:t>
            </a:r>
            <a:r>
              <a:rPr lang="en-US" sz="2800" b="1" dirty="0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kaum</a:t>
            </a:r>
            <a:r>
              <a:rPr lang="en-US" sz="2800" b="1" dirty="0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adat</a:t>
            </a:r>
            <a:endParaRPr lang="en-US" sz="2800" b="1" dirty="0" smtClean="0">
              <a:solidFill>
                <a:schemeClr val="tx1"/>
              </a:solidFill>
              <a:latin typeface="Arial Rounded MT Bold" pitchFamily="34" charset="0"/>
              <a:sym typeface="Wingdings" pitchFamily="2" charset="2"/>
            </a:endParaRPr>
          </a:p>
          <a:p>
            <a:pPr algn="ctr"/>
            <a:r>
              <a:rPr lang="en-US" sz="2800" b="1" dirty="0" err="1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sehingga</a:t>
            </a:r>
            <a:r>
              <a:rPr lang="en-US" sz="2800" b="1" dirty="0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memunculkan</a:t>
            </a:r>
            <a:r>
              <a:rPr lang="en-US" sz="2800" b="1" dirty="0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gerakan</a:t>
            </a:r>
            <a:r>
              <a:rPr lang="en-US" sz="2800" b="1" dirty="0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 PADERI .</a:t>
            </a:r>
          </a:p>
          <a:p>
            <a:pPr algn="ctr"/>
            <a:endParaRPr lang="en-US" sz="2400" b="1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endParaRPr lang="en-US" b="1" dirty="0">
              <a:latin typeface="Arial Rounded MT Bold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844800" y="348344"/>
            <a:ext cx="8728075" cy="100148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chemeClr val="tx1"/>
                </a:solidFill>
              </a:rPr>
              <a:t>SEJARAH ABS-SBK</a:t>
            </a:r>
            <a:endParaRPr lang="en-US" sz="4400" b="1" dirty="0">
              <a:solidFill>
                <a:schemeClr val="tx1"/>
              </a:solidFill>
            </a:endParaRPr>
          </a:p>
        </p:txBody>
      </p:sp>
      <p:sp>
        <p:nvSpPr>
          <p:cNvPr id="4" name="Down Arrow 3"/>
          <p:cNvSpPr/>
          <p:nvPr/>
        </p:nvSpPr>
        <p:spPr>
          <a:xfrm>
            <a:off x="6342483" y="1472343"/>
            <a:ext cx="1515056" cy="304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Down Arrow 7"/>
          <p:cNvSpPr/>
          <p:nvPr/>
        </p:nvSpPr>
        <p:spPr>
          <a:xfrm>
            <a:off x="6345250" y="3031252"/>
            <a:ext cx="1739152" cy="322692"/>
          </a:xfrm>
          <a:prstGeom prst="downArrow">
            <a:avLst>
              <a:gd name="adj1" fmla="val 50000"/>
              <a:gd name="adj2" fmla="val 5833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Down Arrow 5"/>
          <p:cNvSpPr/>
          <p:nvPr/>
        </p:nvSpPr>
        <p:spPr>
          <a:xfrm>
            <a:off x="6411773" y="4736686"/>
            <a:ext cx="1739152" cy="322692"/>
          </a:xfrm>
          <a:prstGeom prst="downArrow">
            <a:avLst>
              <a:gd name="adj1" fmla="val 50000"/>
              <a:gd name="adj2" fmla="val 5833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148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88342" y="1306286"/>
            <a:ext cx="8728075" cy="502557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 smtClean="0">
              <a:solidFill>
                <a:schemeClr val="tx1"/>
              </a:solidFill>
              <a:latin typeface="Arial Rounded MT Bold" pitchFamily="34" charset="0"/>
              <a:sym typeface="Wingdings" pitchFamily="2" charset="2"/>
            </a:endParaRPr>
          </a:p>
          <a:p>
            <a:pPr algn="ctr"/>
            <a:r>
              <a:rPr lang="en-US" sz="2800" dirty="0" err="1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Berhasil</a:t>
            </a:r>
            <a:r>
              <a:rPr lang="en-US" sz="2800" dirty="0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menanamkan</a:t>
            </a:r>
            <a:r>
              <a:rPr lang="en-US" sz="2800" dirty="0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adat-istiadat</a:t>
            </a:r>
            <a:r>
              <a:rPr lang="en-US" sz="2800" dirty="0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 yang </a:t>
            </a:r>
            <a:r>
              <a:rPr lang="en-US" sz="2800" dirty="0" err="1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Islami</a:t>
            </a:r>
            <a:r>
              <a:rPr lang="en-US" sz="2800" dirty="0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, </a:t>
            </a:r>
            <a:r>
              <a:rPr lang="en-US" sz="2800" dirty="0" err="1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melahirkan</a:t>
            </a:r>
            <a:r>
              <a:rPr lang="en-US" sz="2800" dirty="0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aturan</a:t>
            </a:r>
            <a:r>
              <a:rPr lang="en-US" sz="2800" dirty="0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/</a:t>
            </a:r>
            <a:r>
              <a:rPr lang="en-US" sz="2800" dirty="0" err="1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pedoman</a:t>
            </a:r>
            <a:r>
              <a:rPr lang="en-US" sz="2800" dirty="0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hidup</a:t>
            </a:r>
            <a:endParaRPr lang="en-US" sz="2800" dirty="0" smtClean="0">
              <a:solidFill>
                <a:schemeClr val="tx1"/>
              </a:solidFill>
              <a:latin typeface="Arial Rounded MT Bold" pitchFamily="34" charset="0"/>
              <a:sym typeface="Wingdings" pitchFamily="2" charset="2"/>
            </a:endParaRPr>
          </a:p>
          <a:p>
            <a:pPr algn="ctr"/>
            <a:endParaRPr lang="en-US" sz="1100" dirty="0" smtClean="0">
              <a:solidFill>
                <a:schemeClr val="tx1"/>
              </a:solidFill>
              <a:latin typeface="Arial Rounded MT Bold" pitchFamily="34" charset="0"/>
              <a:sym typeface="Wingdings" pitchFamily="2" charset="2"/>
            </a:endParaRPr>
          </a:p>
          <a:p>
            <a:pPr algn="ctr"/>
            <a:r>
              <a:rPr lang="en-US" sz="2800" b="1" i="1" dirty="0" smtClean="0">
                <a:solidFill>
                  <a:schemeClr val="tx1"/>
                </a:solidFill>
                <a:latin typeface="Arial Rounded MT Bold" pitchFamily="34" charset="0"/>
              </a:rPr>
              <a:t>1. </a:t>
            </a:r>
            <a:r>
              <a:rPr lang="en-US" sz="2800" b="1" i="1" dirty="0" err="1" smtClean="0">
                <a:solidFill>
                  <a:schemeClr val="tx1"/>
                </a:solidFill>
                <a:latin typeface="Arial Rounded MT Bold" pitchFamily="34" charset="0"/>
              </a:rPr>
              <a:t>Adat</a:t>
            </a:r>
            <a:r>
              <a:rPr lang="en-US" sz="2800" b="1" i="1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2800" b="1" i="1" dirty="0" err="1" smtClean="0">
                <a:solidFill>
                  <a:schemeClr val="tx1"/>
                </a:solidFill>
                <a:latin typeface="Arial Rounded MT Bold" pitchFamily="34" charset="0"/>
              </a:rPr>
              <a:t>basandi</a:t>
            </a:r>
            <a:r>
              <a:rPr lang="en-US" sz="2800" b="1" i="1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2800" b="1" i="1" dirty="0" err="1" smtClean="0">
                <a:solidFill>
                  <a:schemeClr val="tx1"/>
                </a:solidFill>
                <a:latin typeface="Arial Rounded MT Bold" pitchFamily="34" charset="0"/>
              </a:rPr>
              <a:t>syara</a:t>
            </a:r>
            <a:r>
              <a:rPr lang="en-US" sz="2800" b="1" i="1" dirty="0" smtClean="0">
                <a:solidFill>
                  <a:schemeClr val="tx1"/>
                </a:solidFill>
                <a:latin typeface="Arial Rounded MT Bold" pitchFamily="34" charset="0"/>
              </a:rPr>
              <a:t>’, </a:t>
            </a:r>
            <a:r>
              <a:rPr lang="en-US" sz="2800" b="1" i="1" dirty="0" err="1" smtClean="0">
                <a:solidFill>
                  <a:schemeClr val="tx1"/>
                </a:solidFill>
                <a:latin typeface="Arial Rounded MT Bold" pitchFamily="34" charset="0"/>
              </a:rPr>
              <a:t>syara</a:t>
            </a:r>
            <a:r>
              <a:rPr lang="en-US" sz="2800" b="1" i="1" dirty="0" smtClean="0">
                <a:solidFill>
                  <a:schemeClr val="tx1"/>
                </a:solidFill>
                <a:latin typeface="Arial Rounded MT Bold" pitchFamily="34" charset="0"/>
              </a:rPr>
              <a:t>’ </a:t>
            </a:r>
            <a:r>
              <a:rPr lang="en-US" sz="2800" b="1" i="1" dirty="0" err="1" smtClean="0">
                <a:solidFill>
                  <a:schemeClr val="tx1"/>
                </a:solidFill>
                <a:latin typeface="Arial Rounded MT Bold" pitchFamily="34" charset="0"/>
              </a:rPr>
              <a:t>basandi</a:t>
            </a:r>
            <a:r>
              <a:rPr lang="en-US" sz="2800" b="1" i="1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2800" b="1" i="1" dirty="0" err="1" smtClean="0">
                <a:solidFill>
                  <a:schemeClr val="tx1"/>
                </a:solidFill>
                <a:latin typeface="Arial Rounded MT Bold" pitchFamily="34" charset="0"/>
              </a:rPr>
              <a:t>kitabullah</a:t>
            </a:r>
            <a:r>
              <a:rPr lang="en-US" sz="2800" b="1" dirty="0" smtClean="0">
                <a:solidFill>
                  <a:schemeClr val="tx1"/>
                </a:solidFill>
                <a:latin typeface="Arial Rounded MT Bold" pitchFamily="34" charset="0"/>
              </a:rPr>
              <a:t>  </a:t>
            </a:r>
          </a:p>
          <a:p>
            <a:pPr algn="ctr"/>
            <a:r>
              <a:rPr lang="en-US" sz="2800" b="1" i="1" dirty="0" smtClean="0">
                <a:solidFill>
                  <a:schemeClr val="tx1"/>
                </a:solidFill>
                <a:latin typeface="Arial Rounded MT Bold" pitchFamily="34" charset="0"/>
              </a:rPr>
              <a:t>2. </a:t>
            </a:r>
            <a:r>
              <a:rPr lang="en-US" sz="2800" b="1" i="1" dirty="0" err="1" smtClean="0">
                <a:solidFill>
                  <a:schemeClr val="tx1"/>
                </a:solidFill>
                <a:latin typeface="Arial Rounded MT Bold" pitchFamily="34" charset="0"/>
              </a:rPr>
              <a:t>Agamo</a:t>
            </a:r>
            <a:r>
              <a:rPr lang="en-US" sz="2800" b="1" i="1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2800" b="1" i="1" dirty="0" err="1" smtClean="0">
                <a:solidFill>
                  <a:schemeClr val="tx1"/>
                </a:solidFill>
                <a:latin typeface="Arial Rounded MT Bold" pitchFamily="34" charset="0"/>
              </a:rPr>
              <a:t>mangato</a:t>
            </a:r>
            <a:r>
              <a:rPr lang="en-US" sz="2800" b="1" i="1" dirty="0" smtClean="0">
                <a:solidFill>
                  <a:schemeClr val="tx1"/>
                </a:solidFill>
                <a:latin typeface="Arial Rounded MT Bold" pitchFamily="34" charset="0"/>
              </a:rPr>
              <a:t>, </a:t>
            </a:r>
            <a:r>
              <a:rPr lang="en-US" sz="2800" b="1" i="1" dirty="0" err="1" smtClean="0">
                <a:solidFill>
                  <a:schemeClr val="tx1"/>
                </a:solidFill>
                <a:latin typeface="Arial Rounded MT Bold" pitchFamily="34" charset="0"/>
              </a:rPr>
              <a:t>adaik</a:t>
            </a:r>
            <a:r>
              <a:rPr lang="en-US" sz="2800" b="1" i="1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2800" b="1" i="1" dirty="0" err="1" smtClean="0">
                <a:solidFill>
                  <a:schemeClr val="tx1"/>
                </a:solidFill>
                <a:latin typeface="Arial Rounded MT Bold" pitchFamily="34" charset="0"/>
              </a:rPr>
              <a:t>mamakai</a:t>
            </a:r>
            <a:endParaRPr lang="en-US" sz="2800" b="1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ctr"/>
            <a:r>
              <a:rPr lang="en-US" sz="2800" b="1" i="1" dirty="0" smtClean="0">
                <a:solidFill>
                  <a:schemeClr val="tx1"/>
                </a:solidFill>
                <a:latin typeface="Arial Rounded MT Bold" pitchFamily="34" charset="0"/>
              </a:rPr>
              <a:t>3. </a:t>
            </a:r>
            <a:r>
              <a:rPr lang="en-US" sz="2800" b="1" i="1" dirty="0" err="1" smtClean="0">
                <a:solidFill>
                  <a:schemeClr val="tx1"/>
                </a:solidFill>
                <a:latin typeface="Arial Rounded MT Bold" pitchFamily="34" charset="0"/>
              </a:rPr>
              <a:t>Adat</a:t>
            </a:r>
            <a:r>
              <a:rPr lang="en-US" sz="2800" b="1" i="1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2800" b="1" i="1" dirty="0" err="1" smtClean="0">
                <a:solidFill>
                  <a:schemeClr val="tx1"/>
                </a:solidFill>
                <a:latin typeface="Arial Rounded MT Bold" pitchFamily="34" charset="0"/>
              </a:rPr>
              <a:t>nan</a:t>
            </a:r>
            <a:r>
              <a:rPr lang="en-US" sz="2800" b="1" i="1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2800" b="1" i="1" dirty="0" err="1" smtClean="0">
                <a:solidFill>
                  <a:schemeClr val="tx1"/>
                </a:solidFill>
                <a:latin typeface="Arial Rounded MT Bold" pitchFamily="34" charset="0"/>
              </a:rPr>
              <a:t>kawi</a:t>
            </a:r>
            <a:r>
              <a:rPr lang="en-US" sz="2800" b="1" i="1" dirty="0" smtClean="0">
                <a:solidFill>
                  <a:schemeClr val="tx1"/>
                </a:solidFill>
                <a:latin typeface="Arial Rounded MT Bold" pitchFamily="34" charset="0"/>
              </a:rPr>
              <a:t>, </a:t>
            </a:r>
            <a:r>
              <a:rPr lang="en-US" sz="2800" b="1" i="1" dirty="0" err="1" smtClean="0">
                <a:solidFill>
                  <a:schemeClr val="tx1"/>
                </a:solidFill>
                <a:latin typeface="Arial Rounded MT Bold" pitchFamily="34" charset="0"/>
              </a:rPr>
              <a:t>syara</a:t>
            </a:r>
            <a:r>
              <a:rPr lang="en-US" sz="2800" b="1" i="1" dirty="0" smtClean="0">
                <a:solidFill>
                  <a:schemeClr val="tx1"/>
                </a:solidFill>
                <a:latin typeface="Arial Rounded MT Bold" pitchFamily="34" charset="0"/>
              </a:rPr>
              <a:t>’ </a:t>
            </a:r>
            <a:r>
              <a:rPr lang="en-US" sz="2800" b="1" i="1" dirty="0" err="1" smtClean="0">
                <a:solidFill>
                  <a:schemeClr val="tx1"/>
                </a:solidFill>
                <a:latin typeface="Arial Rounded MT Bold" pitchFamily="34" charset="0"/>
              </a:rPr>
              <a:t>nan</a:t>
            </a:r>
            <a:r>
              <a:rPr lang="en-US" sz="2800" b="1" i="1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2800" b="1" i="1" dirty="0" err="1" smtClean="0">
                <a:solidFill>
                  <a:schemeClr val="tx1"/>
                </a:solidFill>
                <a:latin typeface="Arial Rounded MT Bold" pitchFamily="34" charset="0"/>
              </a:rPr>
              <a:t>lazim</a:t>
            </a:r>
            <a:r>
              <a:rPr lang="en-US" sz="2800" b="1" i="1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</a:p>
          <a:p>
            <a:pPr algn="ctr"/>
            <a:endParaRPr lang="en-US" sz="800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ctr"/>
            <a:endParaRPr lang="en-US" sz="800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ctr"/>
            <a:r>
              <a:rPr lang="en-US" sz="2800" dirty="0" err="1" smtClean="0">
                <a:solidFill>
                  <a:schemeClr val="tx1"/>
                </a:solidFill>
                <a:latin typeface="Arial Rounded MT Bold" pitchFamily="34" charset="0"/>
              </a:rPr>
              <a:t>Artinya</a:t>
            </a:r>
            <a:r>
              <a:rPr lang="en-US" sz="2800" dirty="0" smtClean="0">
                <a:solidFill>
                  <a:schemeClr val="tx1"/>
                </a:solidFill>
                <a:latin typeface="Arial Rounded MT Bold" pitchFamily="34" charset="0"/>
              </a:rPr>
              <a:t>, </a:t>
            </a:r>
            <a:r>
              <a:rPr lang="en-US" sz="2800" dirty="0" err="1" smtClean="0">
                <a:solidFill>
                  <a:schemeClr val="tx1"/>
                </a:solidFill>
                <a:latin typeface="Arial Rounded MT Bold" pitchFamily="34" charset="0"/>
              </a:rPr>
              <a:t>adat</a:t>
            </a:r>
            <a:r>
              <a:rPr lang="en-US" sz="2800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Arial Rounded MT Bold" pitchFamily="34" charset="0"/>
              </a:rPr>
              <a:t>berlandasakan</a:t>
            </a:r>
            <a:r>
              <a:rPr lang="en-US" sz="2800" dirty="0" smtClean="0">
                <a:solidFill>
                  <a:schemeClr val="tx1"/>
                </a:solidFill>
                <a:latin typeface="Arial Rounded MT Bold" pitchFamily="34" charset="0"/>
              </a:rPr>
              <a:t> agama, agama </a:t>
            </a:r>
            <a:r>
              <a:rPr lang="en-US" sz="2800" dirty="0" err="1" smtClean="0">
                <a:solidFill>
                  <a:schemeClr val="tx1"/>
                </a:solidFill>
                <a:latin typeface="Arial Rounded MT Bold" pitchFamily="34" charset="0"/>
              </a:rPr>
              <a:t>berlandaskan</a:t>
            </a:r>
            <a:r>
              <a:rPr lang="en-US" sz="2800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Arial Rounded MT Bold" pitchFamily="34" charset="0"/>
              </a:rPr>
              <a:t>kitab</a:t>
            </a:r>
            <a:r>
              <a:rPr lang="en-US" sz="2800" dirty="0" smtClean="0">
                <a:solidFill>
                  <a:schemeClr val="tx1"/>
                </a:solidFill>
                <a:latin typeface="Arial Rounded MT Bold" pitchFamily="34" charset="0"/>
              </a:rPr>
              <a:t> Allah (</a:t>
            </a:r>
            <a:r>
              <a:rPr lang="en-US" sz="2800" dirty="0" err="1" smtClean="0">
                <a:solidFill>
                  <a:schemeClr val="tx1"/>
                </a:solidFill>
                <a:latin typeface="Arial Rounded MT Bold" pitchFamily="34" charset="0"/>
              </a:rPr>
              <a:t>alquran</a:t>
            </a:r>
            <a:r>
              <a:rPr lang="en-US" sz="2800" dirty="0" smtClean="0">
                <a:solidFill>
                  <a:schemeClr val="tx1"/>
                </a:solidFill>
                <a:latin typeface="Arial Rounded MT Bold" pitchFamily="34" charset="0"/>
              </a:rPr>
              <a:t>, </a:t>
            </a:r>
            <a:r>
              <a:rPr lang="en-US" sz="2800" dirty="0" err="1" smtClean="0">
                <a:solidFill>
                  <a:schemeClr val="tx1"/>
                </a:solidFill>
                <a:latin typeface="Arial Rounded MT Bold" pitchFamily="34" charset="0"/>
              </a:rPr>
              <a:t>hadis</a:t>
            </a:r>
            <a:r>
              <a:rPr lang="en-US" sz="2800" dirty="0" smtClean="0">
                <a:solidFill>
                  <a:schemeClr val="tx1"/>
                </a:solidFill>
                <a:latin typeface="Arial Rounded MT Bold" pitchFamily="34" charset="0"/>
              </a:rPr>
              <a:t>, </a:t>
            </a:r>
            <a:r>
              <a:rPr lang="en-US" sz="2800" dirty="0" err="1" smtClean="0">
                <a:solidFill>
                  <a:schemeClr val="tx1"/>
                </a:solidFill>
                <a:latin typeface="Arial Rounded MT Bold" pitchFamily="34" charset="0"/>
              </a:rPr>
              <a:t>dll</a:t>
            </a:r>
            <a:r>
              <a:rPr lang="en-US" sz="2800" dirty="0" smtClean="0">
                <a:solidFill>
                  <a:schemeClr val="tx1"/>
                </a:solidFill>
                <a:latin typeface="Arial Rounded MT Bold" pitchFamily="34" charset="0"/>
              </a:rPr>
              <a:t>).</a:t>
            </a:r>
          </a:p>
          <a:p>
            <a:pPr algn="ctr"/>
            <a:r>
              <a:rPr lang="en-US" sz="2800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Arial Rounded MT Bold" pitchFamily="34" charset="0"/>
              </a:rPr>
              <a:t>Aturan</a:t>
            </a:r>
            <a:r>
              <a:rPr lang="en-US" sz="2800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Arial Rounded MT Bold" pitchFamily="34" charset="0"/>
              </a:rPr>
              <a:t>adat</a:t>
            </a:r>
            <a:r>
              <a:rPr lang="en-US" sz="2800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Arial Rounded MT Bold" pitchFamily="34" charset="0"/>
              </a:rPr>
              <a:t>mengikuti</a:t>
            </a:r>
            <a:r>
              <a:rPr lang="en-US" sz="2800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Arial Rounded MT Bold" pitchFamily="34" charset="0"/>
              </a:rPr>
              <a:t>aturan</a:t>
            </a:r>
            <a:r>
              <a:rPr lang="en-US" sz="2800" dirty="0" smtClean="0">
                <a:solidFill>
                  <a:schemeClr val="tx1"/>
                </a:solidFill>
                <a:latin typeface="Arial Rounded MT Bold" pitchFamily="34" charset="0"/>
              </a:rPr>
              <a:t> agama. </a:t>
            </a:r>
            <a:r>
              <a:rPr lang="en-US" sz="2800" dirty="0" err="1" smtClean="0">
                <a:solidFill>
                  <a:schemeClr val="tx1"/>
                </a:solidFill>
                <a:latin typeface="Arial Rounded MT Bold" pitchFamily="34" charset="0"/>
              </a:rPr>
              <a:t>Pelaksanaan</a:t>
            </a:r>
            <a:r>
              <a:rPr lang="en-US" sz="2800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Arial Rounded MT Bold" pitchFamily="34" charset="0"/>
              </a:rPr>
              <a:t>adat</a:t>
            </a:r>
            <a:r>
              <a:rPr lang="en-US" sz="2800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Arial Rounded MT Bold" pitchFamily="34" charset="0"/>
              </a:rPr>
              <a:t>dikuatkan</a:t>
            </a:r>
            <a:r>
              <a:rPr lang="en-US" sz="2800" dirty="0" smtClean="0">
                <a:solidFill>
                  <a:schemeClr val="tx1"/>
                </a:solidFill>
                <a:latin typeface="Arial Rounded MT Bold" pitchFamily="34" charset="0"/>
              </a:rPr>
              <a:t> dg </a:t>
            </a:r>
            <a:r>
              <a:rPr lang="en-US" sz="2800" dirty="0" err="1" smtClean="0">
                <a:solidFill>
                  <a:schemeClr val="tx1"/>
                </a:solidFill>
                <a:latin typeface="Arial Rounded MT Bold" pitchFamily="34" charset="0"/>
              </a:rPr>
              <a:t>aturan</a:t>
            </a:r>
            <a:r>
              <a:rPr lang="en-US" sz="2800" dirty="0" smtClean="0">
                <a:solidFill>
                  <a:schemeClr val="tx1"/>
                </a:solidFill>
                <a:latin typeface="Arial Rounded MT Bold" pitchFamily="34" charset="0"/>
              </a:rPr>
              <a:t> agama.</a:t>
            </a:r>
          </a:p>
          <a:p>
            <a:pPr algn="ctr"/>
            <a:endParaRPr lang="en-US" sz="2800" b="1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endParaRPr lang="en-US" b="1" dirty="0">
              <a:latin typeface="Arial Rounded MT Bold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844800" y="391886"/>
            <a:ext cx="8728075" cy="78377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 dirty="0" smtClean="0">
              <a:solidFill>
                <a:schemeClr val="tx1"/>
              </a:solidFill>
            </a:endParaRPr>
          </a:p>
          <a:p>
            <a:pPr algn="ctr"/>
            <a:r>
              <a:rPr lang="en-US" sz="3600" b="1" dirty="0" smtClean="0">
                <a:solidFill>
                  <a:schemeClr val="tx1"/>
                </a:solidFill>
              </a:rPr>
              <a:t>GERAKAN PADERI</a:t>
            </a:r>
            <a:r>
              <a:rPr lang="en-US" sz="3600" b="1" dirty="0" smtClean="0"/>
              <a:t> </a:t>
            </a:r>
            <a:endParaRPr lang="en-US" sz="3600" b="1" dirty="0"/>
          </a:p>
        </p:txBody>
      </p:sp>
      <p:sp>
        <p:nvSpPr>
          <p:cNvPr id="6" name="Down Arrow 5"/>
          <p:cNvSpPr/>
          <p:nvPr/>
        </p:nvSpPr>
        <p:spPr>
          <a:xfrm>
            <a:off x="6411773" y="3865846"/>
            <a:ext cx="1739152" cy="322692"/>
          </a:xfrm>
          <a:prstGeom prst="downArrow">
            <a:avLst>
              <a:gd name="adj1" fmla="val 50000"/>
              <a:gd name="adj2" fmla="val 5833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own Arrow 6"/>
          <p:cNvSpPr/>
          <p:nvPr/>
        </p:nvSpPr>
        <p:spPr>
          <a:xfrm>
            <a:off x="6462573" y="1318660"/>
            <a:ext cx="1739152" cy="322692"/>
          </a:xfrm>
          <a:prstGeom prst="downArrow">
            <a:avLst>
              <a:gd name="adj1" fmla="val 50000"/>
              <a:gd name="adj2" fmla="val 5833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148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27668" y="333830"/>
            <a:ext cx="9787466" cy="60814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b="1" dirty="0" smtClean="0">
              <a:solidFill>
                <a:schemeClr val="tx1"/>
              </a:solidFill>
            </a:endParaRPr>
          </a:p>
          <a:p>
            <a:pPr algn="ctr"/>
            <a:r>
              <a:rPr lang="en-US" sz="4400" b="1" dirty="0" smtClean="0">
                <a:solidFill>
                  <a:schemeClr val="tx1"/>
                </a:solidFill>
              </a:rPr>
              <a:t>APA URGENSINYA MEMAHAMI</a:t>
            </a:r>
          </a:p>
          <a:p>
            <a:pPr algn="ctr"/>
            <a:r>
              <a:rPr lang="en-US" sz="4400" b="1" dirty="0" smtClean="0">
                <a:solidFill>
                  <a:schemeClr val="tx1"/>
                </a:solidFill>
              </a:rPr>
              <a:t>ABS-SBK ?</a:t>
            </a:r>
          </a:p>
          <a:p>
            <a:pPr algn="ctr"/>
            <a:endParaRPr lang="en-US" sz="3200" b="1" dirty="0" smtClean="0">
              <a:solidFill>
                <a:schemeClr val="tx1"/>
              </a:solidFill>
            </a:endParaRPr>
          </a:p>
          <a:p>
            <a:pPr algn="ctr"/>
            <a:endParaRPr lang="en-US" sz="3200" b="1" dirty="0" smtClean="0">
              <a:solidFill>
                <a:schemeClr val="tx1"/>
              </a:solidFill>
            </a:endParaRPr>
          </a:p>
          <a:p>
            <a:pPr algn="ctr"/>
            <a:r>
              <a:rPr lang="en-US" sz="4000" b="1" dirty="0" smtClean="0">
                <a:solidFill>
                  <a:schemeClr val="tx1"/>
                </a:solidFill>
              </a:rPr>
              <a:t>SANGAT URGEN/PENTING</a:t>
            </a:r>
          </a:p>
          <a:p>
            <a:pPr algn="ctr"/>
            <a:r>
              <a:rPr lang="en-US" sz="4000" b="1" dirty="0" err="1" smtClean="0">
                <a:solidFill>
                  <a:schemeClr val="tx1"/>
                </a:solidFill>
              </a:rPr>
              <a:t>Karena</a:t>
            </a:r>
            <a:r>
              <a:rPr lang="en-US" sz="4000" b="1" dirty="0" smtClean="0">
                <a:solidFill>
                  <a:schemeClr val="tx1"/>
                </a:solidFill>
              </a:rPr>
              <a:t> ABS-SBK </a:t>
            </a:r>
            <a:r>
              <a:rPr lang="en-US" sz="4000" b="1" dirty="0" err="1" smtClean="0">
                <a:solidFill>
                  <a:schemeClr val="tx1"/>
                </a:solidFill>
              </a:rPr>
              <a:t>falsafah</a:t>
            </a:r>
            <a:r>
              <a:rPr lang="en-US" sz="4000" b="1" dirty="0" smtClean="0">
                <a:solidFill>
                  <a:schemeClr val="tx1"/>
                </a:solidFill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</a:rPr>
              <a:t>hidup</a:t>
            </a:r>
            <a:r>
              <a:rPr lang="en-US" sz="4000" b="1" dirty="0" smtClean="0">
                <a:solidFill>
                  <a:schemeClr val="tx1"/>
                </a:solidFill>
              </a:rPr>
              <a:t>, </a:t>
            </a:r>
          </a:p>
          <a:p>
            <a:pPr algn="ctr"/>
            <a:r>
              <a:rPr lang="en-US" sz="4000" b="1" dirty="0" err="1" smtClean="0">
                <a:solidFill>
                  <a:schemeClr val="tx1"/>
                </a:solidFill>
              </a:rPr>
              <a:t>yaitu</a:t>
            </a:r>
            <a:r>
              <a:rPr lang="en-US" sz="4000" b="1" dirty="0" smtClean="0">
                <a:solidFill>
                  <a:schemeClr val="tx1"/>
                </a:solidFill>
              </a:rPr>
              <a:t>  </a:t>
            </a:r>
            <a:r>
              <a:rPr lang="en-US" sz="4000" b="1" dirty="0" err="1" smtClean="0">
                <a:solidFill>
                  <a:schemeClr val="tx1"/>
                </a:solidFill>
              </a:rPr>
              <a:t>pedoman</a:t>
            </a:r>
            <a:r>
              <a:rPr lang="en-US" sz="4000" b="1" dirty="0" smtClean="0">
                <a:solidFill>
                  <a:schemeClr val="tx1"/>
                </a:solidFill>
              </a:rPr>
              <a:t>/</a:t>
            </a:r>
            <a:r>
              <a:rPr lang="en-US" sz="4000" b="1" dirty="0" err="1" smtClean="0">
                <a:solidFill>
                  <a:schemeClr val="tx1"/>
                </a:solidFill>
              </a:rPr>
              <a:t>panduan</a:t>
            </a:r>
            <a:r>
              <a:rPr lang="en-US" sz="4000" b="1" dirty="0" smtClean="0">
                <a:solidFill>
                  <a:schemeClr val="tx1"/>
                </a:solidFill>
              </a:rPr>
              <a:t>  </a:t>
            </a:r>
            <a:r>
              <a:rPr lang="en-US" sz="4000" b="1" dirty="0" err="1" smtClean="0">
                <a:solidFill>
                  <a:schemeClr val="tx1"/>
                </a:solidFill>
              </a:rPr>
              <a:t>hidup</a:t>
            </a:r>
            <a:r>
              <a:rPr lang="en-US" sz="4000" b="1" dirty="0" smtClean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en-US" sz="4000" b="1" dirty="0" err="1" smtClean="0">
                <a:solidFill>
                  <a:schemeClr val="tx1"/>
                </a:solidFill>
              </a:rPr>
              <a:t>orang</a:t>
            </a:r>
            <a:r>
              <a:rPr lang="en-US" sz="4000" b="1" dirty="0" smtClean="0">
                <a:solidFill>
                  <a:schemeClr val="tx1"/>
                </a:solidFill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</a:rPr>
              <a:t>Minang</a:t>
            </a:r>
            <a:r>
              <a:rPr lang="en-US" sz="4000" b="1" dirty="0" smtClean="0">
                <a:solidFill>
                  <a:schemeClr val="tx1"/>
                </a:solidFill>
              </a:rPr>
              <a:t> yang </a:t>
            </a:r>
            <a:r>
              <a:rPr lang="en-US" sz="4000" b="1" dirty="0" err="1" smtClean="0">
                <a:solidFill>
                  <a:schemeClr val="tx1"/>
                </a:solidFill>
              </a:rPr>
              <a:t>Islami</a:t>
            </a:r>
            <a:r>
              <a:rPr lang="en-US" sz="4000" b="1" dirty="0" smtClean="0">
                <a:solidFill>
                  <a:schemeClr val="tx1"/>
                </a:solidFill>
              </a:rPr>
              <a:t>.</a:t>
            </a:r>
          </a:p>
          <a:p>
            <a:pPr algn="ctr"/>
            <a:endParaRPr lang="en-US" sz="3600" b="1" dirty="0" smtClean="0">
              <a:solidFill>
                <a:schemeClr val="tx1"/>
              </a:solidFill>
            </a:endParaRPr>
          </a:p>
          <a:p>
            <a:pPr algn="ctr"/>
            <a:endParaRPr lang="en-US" sz="3600" b="1" dirty="0">
              <a:solidFill>
                <a:schemeClr val="tx1"/>
              </a:solidFill>
            </a:endParaRPr>
          </a:p>
        </p:txBody>
      </p:sp>
      <p:sp>
        <p:nvSpPr>
          <p:cNvPr id="5" name="Down Arrow 4"/>
          <p:cNvSpPr/>
          <p:nvPr/>
        </p:nvSpPr>
        <p:spPr>
          <a:xfrm>
            <a:off x="5140169" y="2185605"/>
            <a:ext cx="1515056" cy="816791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438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08000" y="1509487"/>
            <a:ext cx="11027321" cy="512354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4625"/>
            <a:endParaRPr lang="en-US" sz="2400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marL="174625"/>
            <a:endParaRPr lang="en-US" sz="2800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marL="174625"/>
            <a:r>
              <a:rPr lang="en-US" sz="2800" dirty="0" err="1" smtClean="0">
                <a:solidFill>
                  <a:schemeClr val="tx1"/>
                </a:solidFill>
                <a:latin typeface="Arial Rounded MT Bold" pitchFamily="34" charset="0"/>
              </a:rPr>
              <a:t>Masih</a:t>
            </a:r>
            <a:r>
              <a:rPr lang="en-US" sz="2800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Arial Rounded MT Bold" pitchFamily="34" charset="0"/>
              </a:rPr>
              <a:t>terjadi</a:t>
            </a:r>
            <a:r>
              <a:rPr lang="en-US" sz="2800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Arial Rounded MT Bold" pitchFamily="34" charset="0"/>
              </a:rPr>
              <a:t>ketidakpahaman</a:t>
            </a:r>
            <a:r>
              <a:rPr lang="en-US" sz="2800" dirty="0" smtClean="0">
                <a:solidFill>
                  <a:schemeClr val="tx1"/>
                </a:solidFill>
                <a:latin typeface="Arial Rounded MT Bold" pitchFamily="34" charset="0"/>
              </a:rPr>
              <a:t>  </a:t>
            </a:r>
            <a:r>
              <a:rPr lang="en-US" sz="2800" dirty="0" err="1" smtClean="0">
                <a:solidFill>
                  <a:schemeClr val="tx1"/>
                </a:solidFill>
                <a:latin typeface="Arial Rounded MT Bold" pitchFamily="34" charset="0"/>
              </a:rPr>
              <a:t>masyarakat</a:t>
            </a:r>
            <a:r>
              <a:rPr lang="en-US" sz="2800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Arial Rounded MT Bold" pitchFamily="34" charset="0"/>
              </a:rPr>
              <a:t>tentang</a:t>
            </a:r>
            <a:r>
              <a:rPr lang="en-US" sz="2800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Arial Rounded MT Bold" pitchFamily="34" charset="0"/>
              </a:rPr>
              <a:t>ketentuan</a:t>
            </a:r>
            <a:r>
              <a:rPr lang="en-US" sz="2800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Arial Rounded MT Bold" pitchFamily="34" charset="0"/>
              </a:rPr>
              <a:t>adat-istiadat</a:t>
            </a:r>
            <a:r>
              <a:rPr lang="en-US" sz="2800" dirty="0" smtClean="0">
                <a:solidFill>
                  <a:schemeClr val="tx1"/>
                </a:solidFill>
                <a:latin typeface="Arial Rounded MT Bold" pitchFamily="34" charset="0"/>
              </a:rPr>
              <a:t> yang </a:t>
            </a:r>
            <a:r>
              <a:rPr lang="en-US" sz="2800" dirty="0" err="1" smtClean="0">
                <a:solidFill>
                  <a:schemeClr val="tx1"/>
                </a:solidFill>
                <a:latin typeface="Arial Rounded MT Bold" pitchFamily="34" charset="0"/>
              </a:rPr>
              <a:t>sesungguhnya</a:t>
            </a:r>
            <a:r>
              <a:rPr lang="en-US" sz="2800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Arial Rounded MT Bold" pitchFamily="34" charset="0"/>
              </a:rPr>
              <a:t>sehingga</a:t>
            </a:r>
            <a:r>
              <a:rPr lang="en-US" sz="2800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Arial Rounded MT Bold" pitchFamily="34" charset="0"/>
              </a:rPr>
              <a:t>terjadi</a:t>
            </a:r>
            <a:r>
              <a:rPr lang="en-US" sz="2800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Arial Rounded MT Bold" pitchFamily="34" charset="0"/>
              </a:rPr>
              <a:t>ketidaksin-kronan</a:t>
            </a:r>
            <a:r>
              <a:rPr lang="en-US" sz="2800" dirty="0" smtClean="0">
                <a:solidFill>
                  <a:schemeClr val="tx1"/>
                </a:solidFill>
                <a:latin typeface="Arial Rounded MT Bold" pitchFamily="34" charset="0"/>
              </a:rPr>
              <a:t>  </a:t>
            </a:r>
            <a:r>
              <a:rPr lang="en-US" sz="2800" dirty="0" err="1" smtClean="0">
                <a:solidFill>
                  <a:schemeClr val="tx1"/>
                </a:solidFill>
                <a:latin typeface="Arial Rounded MT Bold" pitchFamily="34" charset="0"/>
              </a:rPr>
              <a:t>pelaksanaan</a:t>
            </a:r>
            <a:r>
              <a:rPr lang="en-US" sz="2800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Arial Rounded MT Bold" pitchFamily="34" charset="0"/>
              </a:rPr>
              <a:t>adat</a:t>
            </a:r>
            <a:r>
              <a:rPr lang="en-US" sz="2800" dirty="0" smtClean="0">
                <a:solidFill>
                  <a:schemeClr val="tx1"/>
                </a:solidFill>
                <a:latin typeface="Arial Rounded MT Bold" pitchFamily="34" charset="0"/>
              </a:rPr>
              <a:t> dg agama. </a:t>
            </a:r>
          </a:p>
          <a:p>
            <a:pPr marL="174625"/>
            <a:endParaRPr lang="en-US" sz="2800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marL="174625"/>
            <a:r>
              <a:rPr lang="en-US" sz="2800" dirty="0" err="1" smtClean="0">
                <a:solidFill>
                  <a:schemeClr val="tx1"/>
                </a:solidFill>
                <a:latin typeface="Arial Rounded MT Bold" pitchFamily="34" charset="0"/>
              </a:rPr>
              <a:t>Misalnya</a:t>
            </a:r>
            <a:r>
              <a:rPr lang="en-US" sz="2800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Arial Rounded MT Bold" pitchFamily="34" charset="0"/>
              </a:rPr>
              <a:t>tentang</a:t>
            </a:r>
            <a:r>
              <a:rPr lang="en-US" sz="2800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Arial Rounded MT Bold" pitchFamily="34" charset="0"/>
              </a:rPr>
              <a:t>garis</a:t>
            </a:r>
            <a:r>
              <a:rPr lang="en-US" sz="2800" b="1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Arial Rounded MT Bold" pitchFamily="34" charset="0"/>
              </a:rPr>
              <a:t>keturunan</a:t>
            </a:r>
            <a:r>
              <a:rPr lang="en-US" sz="2800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Arial Rounded MT Bold" pitchFamily="34" charset="0"/>
              </a:rPr>
              <a:t>dan</a:t>
            </a:r>
            <a:r>
              <a:rPr lang="en-US" sz="2800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Arial Rounded MT Bold" pitchFamily="34" charset="0"/>
              </a:rPr>
              <a:t>warisan</a:t>
            </a:r>
            <a:r>
              <a:rPr lang="en-US" sz="2800" dirty="0" smtClean="0">
                <a:solidFill>
                  <a:schemeClr val="tx1"/>
                </a:solidFill>
                <a:latin typeface="Arial Rounded MT Bold" pitchFamily="34" charset="0"/>
              </a:rPr>
              <a:t>.</a:t>
            </a:r>
          </a:p>
          <a:p>
            <a:pPr marL="174625"/>
            <a:endParaRPr lang="en-US" sz="2800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marL="174625"/>
            <a:r>
              <a:rPr lang="en-US" sz="2800" b="1" dirty="0" smtClean="0">
                <a:solidFill>
                  <a:schemeClr val="tx1"/>
                </a:solidFill>
                <a:latin typeface="Arial Rounded MT Bold" pitchFamily="34" charset="0"/>
              </a:rPr>
              <a:t>MATRILINIAL</a:t>
            </a:r>
            <a:r>
              <a:rPr lang="en-US" sz="2800" dirty="0" smtClean="0">
                <a:solidFill>
                  <a:schemeClr val="tx1"/>
                </a:solidFill>
                <a:latin typeface="Arial Rounded MT Bold" pitchFamily="34" charset="0"/>
              </a:rPr>
              <a:t>, </a:t>
            </a:r>
            <a:r>
              <a:rPr lang="en-US" sz="2800" dirty="0" err="1" smtClean="0">
                <a:solidFill>
                  <a:schemeClr val="tx1"/>
                </a:solidFill>
                <a:latin typeface="Arial Rounded MT Bold" pitchFamily="34" charset="0"/>
              </a:rPr>
              <a:t>hanya</a:t>
            </a:r>
            <a:r>
              <a:rPr lang="en-US" sz="2800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Arial Rounded MT Bold" pitchFamily="34" charset="0"/>
              </a:rPr>
              <a:t>dari</a:t>
            </a:r>
            <a:r>
              <a:rPr lang="en-US" sz="2800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Arial Rounded MT Bold" pitchFamily="34" charset="0"/>
              </a:rPr>
              <a:t>segi</a:t>
            </a:r>
            <a:r>
              <a:rPr lang="en-US" sz="2800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Arial Rounded MT Bold" pitchFamily="34" charset="0"/>
              </a:rPr>
              <a:t>pengasuhan</a:t>
            </a:r>
            <a:r>
              <a:rPr lang="en-US" sz="2800" b="1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Arial Rounded MT Bold" pitchFamily="34" charset="0"/>
              </a:rPr>
              <a:t>dan</a:t>
            </a:r>
            <a:r>
              <a:rPr lang="en-US" sz="2800" b="1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Arial Rounded MT Bold" pitchFamily="34" charset="0"/>
              </a:rPr>
              <a:t>suku</a:t>
            </a:r>
            <a:r>
              <a:rPr lang="en-US" sz="2800" b="1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Arial Rounded MT Bold" pitchFamily="34" charset="0"/>
              </a:rPr>
              <a:t>menurut</a:t>
            </a:r>
            <a:r>
              <a:rPr lang="en-US" sz="2800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Arial Rounded MT Bold" pitchFamily="34" charset="0"/>
              </a:rPr>
              <a:t>garis</a:t>
            </a:r>
            <a:r>
              <a:rPr lang="en-US" sz="2800" dirty="0" smtClean="0">
                <a:solidFill>
                  <a:schemeClr val="tx1"/>
                </a:solidFill>
                <a:latin typeface="Arial Rounded MT Bold" pitchFamily="34" charset="0"/>
              </a:rPr>
              <a:t>  </a:t>
            </a:r>
            <a:r>
              <a:rPr lang="en-US" sz="2800" dirty="0" err="1" smtClean="0">
                <a:solidFill>
                  <a:schemeClr val="tx1"/>
                </a:solidFill>
                <a:latin typeface="Arial Rounded MT Bold" pitchFamily="34" charset="0"/>
              </a:rPr>
              <a:t>ibu</a:t>
            </a:r>
            <a:r>
              <a:rPr lang="en-US" sz="2800" dirty="0" smtClean="0">
                <a:solidFill>
                  <a:schemeClr val="tx1"/>
                </a:solidFill>
                <a:latin typeface="Arial Rounded MT Bold" pitchFamily="34" charset="0"/>
              </a:rPr>
              <a:t>, </a:t>
            </a:r>
            <a:r>
              <a:rPr lang="en-US" sz="2800" dirty="0" err="1" smtClean="0">
                <a:solidFill>
                  <a:schemeClr val="tx1"/>
                </a:solidFill>
                <a:latin typeface="Arial Rounded MT Bold" pitchFamily="34" charset="0"/>
              </a:rPr>
              <a:t>tetapi</a:t>
            </a:r>
            <a:r>
              <a:rPr lang="en-US" sz="2800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Arial Rounded MT Bold" pitchFamily="34" charset="0"/>
              </a:rPr>
              <a:t>nasab</a:t>
            </a:r>
            <a:r>
              <a:rPr lang="en-US" sz="2800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Arial Rounded MT Bold" pitchFamily="34" charset="0"/>
              </a:rPr>
              <a:t>tetap</a:t>
            </a:r>
            <a:r>
              <a:rPr lang="en-US" sz="2800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Arial Rounded MT Bold" pitchFamily="34" charset="0"/>
              </a:rPr>
              <a:t>garis</a:t>
            </a:r>
            <a:r>
              <a:rPr lang="en-US" sz="2800" b="1" dirty="0" smtClean="0">
                <a:solidFill>
                  <a:schemeClr val="tx1"/>
                </a:solidFill>
                <a:latin typeface="Arial Rounded MT Bold" pitchFamily="34" charset="0"/>
              </a:rPr>
              <a:t> ayah-&gt; </a:t>
            </a:r>
            <a:r>
              <a:rPr lang="en-US" sz="2800" b="1" dirty="0" err="1" smtClean="0">
                <a:solidFill>
                  <a:schemeClr val="tx1"/>
                </a:solidFill>
                <a:latin typeface="Arial Rounded MT Bold" pitchFamily="34" charset="0"/>
              </a:rPr>
              <a:t>wali</a:t>
            </a:r>
            <a:r>
              <a:rPr lang="en-US" sz="2800" b="1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Arial Rounded MT Bold" pitchFamily="34" charset="0"/>
              </a:rPr>
              <a:t>nikah</a:t>
            </a:r>
            <a:r>
              <a:rPr lang="en-US" sz="2800" b="1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Arial Rounded MT Bold" pitchFamily="34" charset="0"/>
              </a:rPr>
              <a:t>dan</a:t>
            </a:r>
            <a:r>
              <a:rPr lang="en-US" sz="2800" b="1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Arial Rounded MT Bold" pitchFamily="34" charset="0"/>
              </a:rPr>
              <a:t>nama</a:t>
            </a:r>
            <a:endParaRPr lang="en-US" sz="2800" b="1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marL="174625"/>
            <a:endParaRPr lang="en-US" sz="2800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marL="174625"/>
            <a:r>
              <a:rPr lang="en-US" sz="2800" b="1" dirty="0" err="1" smtClean="0">
                <a:solidFill>
                  <a:schemeClr val="tx1"/>
                </a:solidFill>
                <a:latin typeface="Arial Rounded MT Bold" pitchFamily="34" charset="0"/>
              </a:rPr>
              <a:t>Tidak</a:t>
            </a:r>
            <a:r>
              <a:rPr lang="en-US" sz="2800" b="1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Arial Rounded MT Bold" pitchFamily="34" charset="0"/>
              </a:rPr>
              <a:t>boleh</a:t>
            </a:r>
            <a:r>
              <a:rPr lang="en-US" sz="2800" b="1" dirty="0" smtClean="0">
                <a:solidFill>
                  <a:schemeClr val="tx1"/>
                </a:solidFill>
                <a:latin typeface="Arial Rounded MT Bold" pitchFamily="34" charset="0"/>
              </a:rPr>
              <a:t>/</a:t>
            </a:r>
            <a:r>
              <a:rPr lang="en-US" sz="2800" b="1" dirty="0" err="1" smtClean="0">
                <a:solidFill>
                  <a:schemeClr val="tx1"/>
                </a:solidFill>
                <a:latin typeface="Arial Rounded MT Bold" pitchFamily="34" charset="0"/>
              </a:rPr>
              <a:t>dianjurkan</a:t>
            </a:r>
            <a:r>
              <a:rPr lang="en-US" sz="2800" b="1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Arial Rounded MT Bold" pitchFamily="34" charset="0"/>
              </a:rPr>
              <a:t>menikah</a:t>
            </a:r>
            <a:r>
              <a:rPr lang="en-US" sz="2800" b="1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Arial Rounded MT Bold" pitchFamily="34" charset="0"/>
              </a:rPr>
              <a:t>sesuku</a:t>
            </a:r>
            <a:r>
              <a:rPr lang="en-US" sz="2800" dirty="0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 </a:t>
            </a:r>
            <a:r>
              <a:rPr lang="en-US" sz="2800" dirty="0" err="1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jika</a:t>
            </a:r>
            <a:r>
              <a:rPr lang="en-US" sz="2800" dirty="0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klrg</a:t>
            </a:r>
            <a:r>
              <a:rPr lang="en-US" sz="2800" dirty="0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dekat</a:t>
            </a:r>
            <a:r>
              <a:rPr lang="en-US" sz="2800" dirty="0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untuk</a:t>
            </a:r>
            <a:r>
              <a:rPr lang="en-US" sz="2800" dirty="0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pengokoh</a:t>
            </a:r>
            <a:r>
              <a:rPr lang="en-US" sz="2800" dirty="0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sistem</a:t>
            </a:r>
            <a:r>
              <a:rPr lang="en-US" sz="2800" dirty="0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sosial</a:t>
            </a:r>
            <a:r>
              <a:rPr lang="en-US" sz="2800" dirty="0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dan</a:t>
            </a:r>
            <a:r>
              <a:rPr lang="en-US" sz="2800" dirty="0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menghindari</a:t>
            </a:r>
            <a:r>
              <a:rPr lang="en-US" sz="2800" dirty="0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bahaya</a:t>
            </a:r>
            <a:r>
              <a:rPr lang="en-US" sz="2800" dirty="0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genetik</a:t>
            </a:r>
            <a:r>
              <a:rPr lang="en-US" sz="2800" dirty="0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.</a:t>
            </a:r>
            <a:endParaRPr lang="en-US" sz="2800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marL="174625"/>
            <a:endParaRPr lang="en-US" sz="2400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ctr"/>
            <a:endParaRPr lang="en-US" sz="2400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r>
              <a:rPr lang="en-US" b="1" dirty="0" smtClean="0">
                <a:latin typeface="Arial Rounded MT Bold" pitchFamily="34" charset="0"/>
              </a:rPr>
              <a:t> </a:t>
            </a:r>
            <a:endParaRPr lang="en-US" b="1" dirty="0">
              <a:latin typeface="Arial Rounded MT Bold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66058" y="385011"/>
            <a:ext cx="11006818" cy="95030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 dirty="0" smtClean="0">
              <a:solidFill>
                <a:schemeClr val="tx1"/>
              </a:solidFill>
            </a:endParaRPr>
          </a:p>
          <a:p>
            <a:pPr algn="ctr"/>
            <a:r>
              <a:rPr lang="en-US" sz="4000" b="1" dirty="0" smtClean="0">
                <a:solidFill>
                  <a:schemeClr val="tx1"/>
                </a:solidFill>
              </a:rPr>
              <a:t>BAGAIMANA IMPLEMENTASI ABS-SBK?</a:t>
            </a:r>
            <a:endParaRPr lang="en-US" sz="4000" b="1" dirty="0"/>
          </a:p>
          <a:p>
            <a:pPr algn="ctr"/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1646027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91772" y="1947333"/>
            <a:ext cx="10363200" cy="438387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4625"/>
            <a:endParaRPr lang="en-US" sz="2400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marL="174625"/>
            <a:endParaRPr lang="en-US" sz="2400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marL="174625"/>
            <a:r>
              <a:rPr lang="en-US" sz="2400" b="1" dirty="0" smtClean="0">
                <a:solidFill>
                  <a:schemeClr val="tx1"/>
                </a:solidFill>
                <a:latin typeface="Arial Rounded MT Bold" pitchFamily="34" charset="0"/>
              </a:rPr>
              <a:t>PUSAKA / WARISAN</a:t>
            </a:r>
          </a:p>
          <a:p>
            <a:pPr marL="174625"/>
            <a:r>
              <a:rPr lang="en-US" sz="2400" b="1" dirty="0" err="1" smtClean="0">
                <a:solidFill>
                  <a:schemeClr val="tx1"/>
                </a:solidFill>
                <a:latin typeface="Arial Rounded MT Bold" pitchFamily="34" charset="0"/>
              </a:rPr>
              <a:t>Pusaka</a:t>
            </a:r>
            <a:r>
              <a:rPr lang="en-US" sz="2400" b="1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Arial Rounded MT Bold" pitchFamily="34" charset="0"/>
              </a:rPr>
              <a:t>Adat</a:t>
            </a:r>
            <a:r>
              <a:rPr lang="en-US" sz="2400" b="1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2400" b="1" dirty="0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 </a:t>
            </a:r>
            <a:r>
              <a:rPr lang="en-US" sz="2400" b="1" dirty="0" err="1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gelar</a:t>
            </a:r>
            <a:r>
              <a:rPr lang="en-US" sz="2400" b="1" dirty="0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adat</a:t>
            </a:r>
            <a:r>
              <a:rPr lang="en-US" sz="2400" b="1" dirty="0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  </a:t>
            </a:r>
            <a:r>
              <a:rPr lang="en-US" sz="2400" b="1" dirty="0" err="1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berdasarkan</a:t>
            </a:r>
            <a:r>
              <a:rPr lang="en-US" sz="2400" b="1" dirty="0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garis</a:t>
            </a:r>
            <a:r>
              <a:rPr lang="en-US" sz="2400" dirty="0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Ibu</a:t>
            </a:r>
            <a:r>
              <a:rPr lang="en-US" sz="2400" dirty="0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, </a:t>
            </a:r>
            <a:r>
              <a:rPr lang="en-US" sz="2400" dirty="0" err="1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bertujuan</a:t>
            </a:r>
            <a:r>
              <a:rPr lang="en-US" sz="2400" dirty="0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  </a:t>
            </a:r>
            <a:r>
              <a:rPr lang="en-US" sz="2400" dirty="0" err="1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untuk</a:t>
            </a:r>
            <a:r>
              <a:rPr lang="en-US" sz="2400" dirty="0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penguat</a:t>
            </a:r>
            <a:r>
              <a:rPr lang="en-US" sz="2400" dirty="0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sistem</a:t>
            </a:r>
            <a:r>
              <a:rPr lang="en-US" sz="2400" dirty="0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sosial</a:t>
            </a:r>
            <a:r>
              <a:rPr lang="en-US" sz="2400" dirty="0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kaum</a:t>
            </a:r>
            <a:r>
              <a:rPr lang="en-US" sz="2400" dirty="0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/</a:t>
            </a:r>
            <a:r>
              <a:rPr lang="en-US" sz="2400" dirty="0" err="1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keluarga</a:t>
            </a:r>
            <a:r>
              <a:rPr lang="en-US" sz="2400" dirty="0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.</a:t>
            </a:r>
            <a:endParaRPr lang="en-US" sz="2400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marL="174625"/>
            <a:endParaRPr lang="en-US" sz="900" b="1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marL="174625"/>
            <a:r>
              <a:rPr lang="en-US" sz="2400" b="1" dirty="0" err="1" smtClean="0">
                <a:solidFill>
                  <a:schemeClr val="tx1"/>
                </a:solidFill>
                <a:latin typeface="Arial Rounded MT Bold" pitchFamily="34" charset="0"/>
              </a:rPr>
              <a:t>Pusaka</a:t>
            </a:r>
            <a:r>
              <a:rPr lang="en-US" sz="2400" b="1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Arial Rounded MT Bold" pitchFamily="34" charset="0"/>
              </a:rPr>
              <a:t>Harta</a:t>
            </a:r>
            <a:endParaRPr lang="en-US" sz="2400" b="1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marL="631825" indent="-457200">
              <a:buAutoNum type="arabicPeriod"/>
            </a:pPr>
            <a:r>
              <a:rPr lang="en-US" sz="2400" b="1" dirty="0" err="1" smtClean="0">
                <a:solidFill>
                  <a:schemeClr val="tx1"/>
                </a:solidFill>
                <a:latin typeface="Arial Rounded MT Bold" pitchFamily="34" charset="0"/>
              </a:rPr>
              <a:t>Pusaka</a:t>
            </a:r>
            <a:r>
              <a:rPr lang="en-US" sz="2400" b="1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Arial Rounded MT Bold" pitchFamily="34" charset="0"/>
              </a:rPr>
              <a:t>Tinggi</a:t>
            </a:r>
            <a:r>
              <a:rPr lang="en-US" sz="2400" b="1" dirty="0" smtClean="0">
                <a:solidFill>
                  <a:schemeClr val="tx1"/>
                </a:solidFill>
                <a:latin typeface="Arial Rounded MT Bold" pitchFamily="34" charset="0"/>
              </a:rPr>
              <a:t>,  </a:t>
            </a:r>
            <a:r>
              <a:rPr lang="en-US" sz="2400" b="1" dirty="0" err="1" smtClean="0">
                <a:solidFill>
                  <a:schemeClr val="tx1"/>
                </a:solidFill>
                <a:latin typeface="Arial Rounded MT Bold" pitchFamily="34" charset="0"/>
              </a:rPr>
              <a:t>harta</a:t>
            </a:r>
            <a:r>
              <a:rPr lang="en-US" sz="2400" b="1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Arial Rounded MT Bold" pitchFamily="34" charset="0"/>
              </a:rPr>
              <a:t>dari</a:t>
            </a:r>
            <a:r>
              <a:rPr lang="en-US" sz="2400" b="1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Arial Rounded MT Bold" pitchFamily="34" charset="0"/>
              </a:rPr>
              <a:t>nenek</a:t>
            </a:r>
            <a:r>
              <a:rPr lang="en-US" sz="2400" b="1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Arial Rounded MT Bold" pitchFamily="34" charset="0"/>
              </a:rPr>
              <a:t>moyang</a:t>
            </a:r>
            <a:r>
              <a:rPr lang="en-US" sz="2400" b="1" dirty="0" smtClean="0">
                <a:solidFill>
                  <a:schemeClr val="tx1"/>
                </a:solidFill>
                <a:latin typeface="Arial Rounded MT Bold" pitchFamily="34" charset="0"/>
              </a:rPr>
              <a:t>/</a:t>
            </a:r>
            <a:r>
              <a:rPr lang="en-US" sz="2400" b="1" dirty="0" err="1" smtClean="0">
                <a:solidFill>
                  <a:schemeClr val="tx1"/>
                </a:solidFill>
                <a:latin typeface="Arial Rounded MT Bold" pitchFamily="34" charset="0"/>
              </a:rPr>
              <a:t>turun</a:t>
            </a:r>
            <a:r>
              <a:rPr lang="en-US" sz="2400" b="1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Arial Rounded MT Bold" pitchFamily="34" charset="0"/>
              </a:rPr>
              <a:t>temurun</a:t>
            </a:r>
            <a:r>
              <a:rPr lang="en-US" sz="2400" b="1" dirty="0" smtClean="0">
                <a:solidFill>
                  <a:schemeClr val="tx1"/>
                </a:solidFill>
                <a:latin typeface="Arial Rounded MT Bold" pitchFamily="34" charset="0"/>
              </a:rPr>
              <a:t>, </a:t>
            </a:r>
            <a:r>
              <a:rPr lang="en-US" sz="2400" dirty="0" err="1" smtClean="0">
                <a:solidFill>
                  <a:schemeClr val="tx1"/>
                </a:solidFill>
                <a:latin typeface="Arial Rounded MT Bold" pitchFamily="34" charset="0"/>
              </a:rPr>
              <a:t>tidak</a:t>
            </a:r>
            <a:r>
              <a:rPr lang="en-US" sz="2400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Arial Rounded MT Bold" pitchFamily="34" charset="0"/>
              </a:rPr>
              <a:t>dibagi</a:t>
            </a:r>
            <a:r>
              <a:rPr lang="en-US" sz="2400" dirty="0" smtClean="0">
                <a:solidFill>
                  <a:schemeClr val="tx1"/>
                </a:solidFill>
                <a:latin typeface="Arial Rounded MT Bold" pitchFamily="34" charset="0"/>
              </a:rPr>
              <a:t>, </a:t>
            </a:r>
            <a:r>
              <a:rPr lang="en-US" sz="2400" dirty="0" err="1" smtClean="0">
                <a:solidFill>
                  <a:schemeClr val="tx1"/>
                </a:solidFill>
                <a:latin typeface="Arial Rounded MT Bold" pitchFamily="34" charset="0"/>
              </a:rPr>
              <a:t>untuk</a:t>
            </a:r>
            <a:r>
              <a:rPr lang="en-US" sz="2400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Arial Rounded MT Bold" pitchFamily="34" charset="0"/>
              </a:rPr>
              <a:t>kesejahteraan</a:t>
            </a:r>
            <a:r>
              <a:rPr lang="en-US" sz="2400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Arial Rounded MT Bold" pitchFamily="34" charset="0"/>
              </a:rPr>
              <a:t>kaum</a:t>
            </a:r>
            <a:r>
              <a:rPr lang="en-US" sz="2400" dirty="0" smtClean="0">
                <a:solidFill>
                  <a:schemeClr val="tx1"/>
                </a:solidFill>
                <a:latin typeface="Arial Rounded MT Bold" pitchFamily="34" charset="0"/>
              </a:rPr>
              <a:t>/</a:t>
            </a:r>
            <a:r>
              <a:rPr lang="en-US" sz="2400" dirty="0" err="1" smtClean="0">
                <a:solidFill>
                  <a:schemeClr val="tx1"/>
                </a:solidFill>
                <a:latin typeface="Arial Rounded MT Bold" pitchFamily="34" charset="0"/>
              </a:rPr>
              <a:t>klrg</a:t>
            </a:r>
            <a:r>
              <a:rPr lang="en-US" sz="2400" dirty="0" smtClean="0">
                <a:solidFill>
                  <a:schemeClr val="tx1"/>
                </a:solidFill>
                <a:latin typeface="Arial Rounded MT Bold" pitchFamily="34" charset="0"/>
              </a:rPr>
              <a:t>; </a:t>
            </a:r>
            <a:r>
              <a:rPr lang="en-US" sz="2400" dirty="0" err="1" smtClean="0">
                <a:solidFill>
                  <a:schemeClr val="tx1"/>
                </a:solidFill>
                <a:latin typeface="Arial Rounded MT Bold" pitchFamily="34" charset="0"/>
              </a:rPr>
              <a:t>kecuali</a:t>
            </a:r>
            <a:r>
              <a:rPr lang="en-US" sz="2400" dirty="0" smtClean="0">
                <a:solidFill>
                  <a:schemeClr val="tx1"/>
                </a:solidFill>
                <a:latin typeface="Arial Rounded MT Bold" pitchFamily="34" charset="0"/>
              </a:rPr>
              <a:t> 3 </a:t>
            </a:r>
            <a:r>
              <a:rPr lang="en-US" sz="2400" dirty="0" err="1" smtClean="0">
                <a:solidFill>
                  <a:schemeClr val="tx1"/>
                </a:solidFill>
                <a:latin typeface="Arial Rounded MT Bold" pitchFamily="34" charset="0"/>
              </a:rPr>
              <a:t>perkara</a:t>
            </a:r>
            <a:r>
              <a:rPr lang="en-US" sz="2400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Arial Rounded MT Bold" pitchFamily="34" charset="0"/>
              </a:rPr>
              <a:t>secara</a:t>
            </a:r>
            <a:r>
              <a:rPr lang="en-US" sz="2400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Arial Rounded MT Bold" pitchFamily="34" charset="0"/>
              </a:rPr>
              <a:t>adat</a:t>
            </a:r>
            <a:r>
              <a:rPr lang="en-US" sz="2400" dirty="0" smtClean="0">
                <a:solidFill>
                  <a:schemeClr val="tx1"/>
                </a:solidFill>
                <a:latin typeface="Arial Rounded MT Bold" pitchFamily="34" charset="0"/>
              </a:rPr>
              <a:t>; </a:t>
            </a:r>
            <a:r>
              <a:rPr lang="en-US" sz="2400" dirty="0" err="1" smtClean="0">
                <a:solidFill>
                  <a:schemeClr val="tx1"/>
                </a:solidFill>
                <a:latin typeface="Arial Rounded MT Bold" pitchFamily="34" charset="0"/>
              </a:rPr>
              <a:t>ada</a:t>
            </a:r>
            <a:r>
              <a:rPr lang="en-US" sz="2400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Arial Rounded MT Bold" pitchFamily="34" charset="0"/>
              </a:rPr>
              <a:t>kesepakatan</a:t>
            </a:r>
            <a:r>
              <a:rPr lang="en-US" sz="2400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Arial Rounded MT Bold" pitchFamily="34" charset="0"/>
              </a:rPr>
              <a:t>kaum</a:t>
            </a:r>
            <a:r>
              <a:rPr lang="en-US" sz="2400" dirty="0" smtClean="0">
                <a:solidFill>
                  <a:schemeClr val="tx1"/>
                </a:solidFill>
                <a:latin typeface="Arial Rounded MT Bold" pitchFamily="34" charset="0"/>
              </a:rPr>
              <a:t>/</a:t>
            </a:r>
            <a:r>
              <a:rPr lang="en-US" sz="2400" dirty="0" err="1" smtClean="0">
                <a:solidFill>
                  <a:schemeClr val="tx1"/>
                </a:solidFill>
                <a:latin typeface="Arial Rounded MT Bold" pitchFamily="34" charset="0"/>
              </a:rPr>
              <a:t>keluarga</a:t>
            </a:r>
            <a:r>
              <a:rPr lang="en-US" sz="2400" dirty="0" smtClean="0">
                <a:solidFill>
                  <a:schemeClr val="tx1"/>
                </a:solidFill>
                <a:latin typeface="Arial Rounded MT Bold" pitchFamily="34" charset="0"/>
              </a:rPr>
              <a:t>; </a:t>
            </a:r>
            <a:r>
              <a:rPr lang="en-US" sz="2400" dirty="0" err="1" smtClean="0">
                <a:solidFill>
                  <a:schemeClr val="tx1"/>
                </a:solidFill>
                <a:latin typeface="Arial Rounded MT Bold" pitchFamily="34" charset="0"/>
              </a:rPr>
              <a:t>atau</a:t>
            </a:r>
            <a:r>
              <a:rPr lang="en-US" sz="2400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Arial Rounded MT Bold" pitchFamily="34" charset="0"/>
              </a:rPr>
              <a:t>keturunan</a:t>
            </a:r>
            <a:r>
              <a:rPr lang="en-US" sz="2400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Arial Rounded MT Bold" pitchFamily="34" charset="0"/>
              </a:rPr>
              <a:t>sudah</a:t>
            </a:r>
            <a:r>
              <a:rPr lang="en-US" sz="2400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Arial Rounded MT Bold" pitchFamily="34" charset="0"/>
              </a:rPr>
              <a:t>sedikit</a:t>
            </a:r>
            <a:r>
              <a:rPr lang="en-US" sz="2400" dirty="0" smtClean="0">
                <a:solidFill>
                  <a:schemeClr val="tx1"/>
                </a:solidFill>
                <a:latin typeface="Arial Rounded MT Bold" pitchFamily="34" charset="0"/>
              </a:rPr>
              <a:t>/</a:t>
            </a:r>
            <a:r>
              <a:rPr lang="en-US" sz="2400" dirty="0" err="1" smtClean="0">
                <a:solidFill>
                  <a:schemeClr val="tx1"/>
                </a:solidFill>
                <a:latin typeface="Arial Rounded MT Bold" pitchFamily="34" charset="0"/>
              </a:rPr>
              <a:t>punah</a:t>
            </a:r>
            <a:r>
              <a:rPr lang="en-US" sz="2400" dirty="0" smtClean="0">
                <a:solidFill>
                  <a:schemeClr val="tx1"/>
                </a:solidFill>
                <a:latin typeface="Arial Rounded MT Bold" pitchFamily="34" charset="0"/>
              </a:rPr>
              <a:t>.</a:t>
            </a:r>
          </a:p>
          <a:p>
            <a:pPr marL="631825" indent="-457200">
              <a:buAutoNum type="arabicPeriod"/>
            </a:pPr>
            <a:r>
              <a:rPr lang="en-US" sz="2400" b="1" dirty="0" err="1" smtClean="0">
                <a:solidFill>
                  <a:schemeClr val="tx1"/>
                </a:solidFill>
                <a:latin typeface="Arial Rounded MT Bold" pitchFamily="34" charset="0"/>
              </a:rPr>
              <a:t>Pusaka</a:t>
            </a:r>
            <a:r>
              <a:rPr lang="en-US" sz="2400" b="1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Arial Rounded MT Bold" pitchFamily="34" charset="0"/>
              </a:rPr>
              <a:t>Rendah</a:t>
            </a:r>
            <a:r>
              <a:rPr lang="en-US" sz="2400" dirty="0" smtClean="0">
                <a:solidFill>
                  <a:schemeClr val="tx1"/>
                </a:solidFill>
                <a:latin typeface="Arial Rounded MT Bold" pitchFamily="34" charset="0"/>
              </a:rPr>
              <a:t>, </a:t>
            </a:r>
            <a:r>
              <a:rPr lang="en-US" sz="2400" dirty="0" err="1" smtClean="0">
                <a:solidFill>
                  <a:schemeClr val="tx1"/>
                </a:solidFill>
                <a:latin typeface="Arial Rounded MT Bold" pitchFamily="34" charset="0"/>
              </a:rPr>
              <a:t>harta</a:t>
            </a:r>
            <a:r>
              <a:rPr lang="en-US" sz="2400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Arial Rounded MT Bold" pitchFamily="34" charset="0"/>
              </a:rPr>
              <a:t>dari</a:t>
            </a:r>
            <a:r>
              <a:rPr lang="en-US" sz="2400" dirty="0" smtClean="0">
                <a:solidFill>
                  <a:schemeClr val="tx1"/>
                </a:solidFill>
                <a:latin typeface="Arial Rounded MT Bold" pitchFamily="34" charset="0"/>
              </a:rPr>
              <a:t> ayah-</a:t>
            </a:r>
            <a:r>
              <a:rPr lang="en-US" sz="2400" dirty="0" err="1" smtClean="0">
                <a:solidFill>
                  <a:schemeClr val="tx1"/>
                </a:solidFill>
                <a:latin typeface="Arial Rounded MT Bold" pitchFamily="34" charset="0"/>
              </a:rPr>
              <a:t>ibu</a:t>
            </a:r>
            <a:r>
              <a:rPr lang="en-US" sz="2400" dirty="0" smtClean="0">
                <a:solidFill>
                  <a:schemeClr val="tx1"/>
                </a:solidFill>
                <a:latin typeface="Arial Rounded MT Bold" pitchFamily="34" charset="0"/>
              </a:rPr>
              <a:t>, </a:t>
            </a:r>
            <a:r>
              <a:rPr lang="en-US" sz="2400" dirty="0" err="1" smtClean="0">
                <a:solidFill>
                  <a:schemeClr val="tx1"/>
                </a:solidFill>
                <a:latin typeface="Arial Rounded MT Bold" pitchFamily="34" charset="0"/>
              </a:rPr>
              <a:t>dibagi</a:t>
            </a:r>
            <a:r>
              <a:rPr lang="en-US" sz="2400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Arial Rounded MT Bold" pitchFamily="34" charset="0"/>
              </a:rPr>
              <a:t>sesuai</a:t>
            </a:r>
            <a:r>
              <a:rPr lang="en-US" sz="2400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Arial Rounded MT Bold" pitchFamily="34" charset="0"/>
              </a:rPr>
              <a:t>hukum</a:t>
            </a:r>
            <a:r>
              <a:rPr lang="en-US" sz="2400" b="1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Arial Rounded MT Bold" pitchFamily="34" charset="0"/>
              </a:rPr>
              <a:t>faraidh</a:t>
            </a:r>
            <a:r>
              <a:rPr lang="en-US" sz="2400" dirty="0" smtClean="0">
                <a:solidFill>
                  <a:schemeClr val="tx1"/>
                </a:solidFill>
                <a:latin typeface="Arial Rounded MT Bold" pitchFamily="34" charset="0"/>
              </a:rPr>
              <a:t>, </a:t>
            </a:r>
            <a:r>
              <a:rPr lang="en-US" sz="2400" dirty="0" err="1" smtClean="0">
                <a:solidFill>
                  <a:schemeClr val="tx1"/>
                </a:solidFill>
                <a:latin typeface="Arial Rounded MT Bold" pitchFamily="34" charset="0"/>
              </a:rPr>
              <a:t>kecuali</a:t>
            </a:r>
            <a:r>
              <a:rPr lang="en-US" sz="2400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Arial Rounded MT Bold" pitchFamily="34" charset="0"/>
              </a:rPr>
              <a:t>ada</a:t>
            </a:r>
            <a:r>
              <a:rPr lang="en-US" sz="2400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Arial Rounded MT Bold" pitchFamily="34" charset="0"/>
              </a:rPr>
              <a:t>kesepakatan</a:t>
            </a:r>
            <a:r>
              <a:rPr lang="en-US" sz="2400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Arial Rounded MT Bold" pitchFamily="34" charset="0"/>
              </a:rPr>
              <a:t>dibagi</a:t>
            </a:r>
            <a:r>
              <a:rPr lang="en-US" sz="2400" dirty="0" smtClean="0">
                <a:solidFill>
                  <a:schemeClr val="tx1"/>
                </a:solidFill>
                <a:latin typeface="Arial Rounded MT Bold" pitchFamily="34" charset="0"/>
              </a:rPr>
              <a:t> rata/lain. </a:t>
            </a:r>
          </a:p>
          <a:p>
            <a:pPr algn="ctr"/>
            <a:endParaRPr lang="en-US" sz="2400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r>
              <a:rPr lang="en-US" b="1" dirty="0" smtClean="0">
                <a:latin typeface="Arial Rounded MT Bold" pitchFamily="34" charset="0"/>
              </a:rPr>
              <a:t> </a:t>
            </a:r>
            <a:endParaRPr lang="en-US" b="1" dirty="0">
              <a:latin typeface="Arial Rounded MT Bold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320800" y="385011"/>
            <a:ext cx="10252075" cy="137607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 dirty="0" smtClean="0">
              <a:solidFill>
                <a:schemeClr val="tx1"/>
              </a:solidFill>
            </a:endParaRPr>
          </a:p>
          <a:p>
            <a:pPr algn="ctr"/>
            <a:r>
              <a:rPr lang="en-US" sz="4000" b="1" dirty="0" smtClean="0">
                <a:solidFill>
                  <a:schemeClr val="tx1"/>
                </a:solidFill>
              </a:rPr>
              <a:t>BAGAIMANA IMPLEMENTASI</a:t>
            </a:r>
          </a:p>
          <a:p>
            <a:pPr algn="ctr"/>
            <a:r>
              <a:rPr lang="en-US" sz="4000" b="1" dirty="0" smtClean="0">
                <a:solidFill>
                  <a:schemeClr val="tx1"/>
                </a:solidFill>
              </a:rPr>
              <a:t>ABS-SBK?</a:t>
            </a:r>
            <a:endParaRPr lang="en-US" sz="4000" b="1" dirty="0"/>
          </a:p>
          <a:p>
            <a:pPr algn="ctr"/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1646027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934586" y="0"/>
            <a:ext cx="9257414" cy="6653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600" b="1" dirty="0" smtClean="0">
              <a:solidFill>
                <a:schemeClr val="tx1"/>
              </a:solidFill>
            </a:endParaRPr>
          </a:p>
          <a:p>
            <a:pPr algn="ctr"/>
            <a:r>
              <a:rPr lang="en-US" sz="4000" b="1" dirty="0" smtClean="0">
                <a:solidFill>
                  <a:schemeClr val="tx1"/>
                </a:solidFill>
              </a:rPr>
              <a:t>PERAN PEREMPUAN/</a:t>
            </a:r>
            <a:r>
              <a:rPr lang="en-US" sz="4000" b="1" i="1" dirty="0" smtClean="0">
                <a:solidFill>
                  <a:schemeClr val="tx1"/>
                </a:solidFill>
              </a:rPr>
              <a:t>GADIH</a:t>
            </a:r>
            <a:r>
              <a:rPr lang="en-US" sz="4000" b="1" dirty="0" smtClean="0">
                <a:solidFill>
                  <a:schemeClr val="tx1"/>
                </a:solidFill>
              </a:rPr>
              <a:t> MINANGKABAU</a:t>
            </a:r>
          </a:p>
          <a:p>
            <a:pPr algn="ctr"/>
            <a:r>
              <a:rPr lang="en-US" sz="4000" b="1" dirty="0" smtClean="0">
                <a:solidFill>
                  <a:schemeClr val="tx1"/>
                </a:solidFill>
              </a:rPr>
              <a:t>DALAM MELESTARIKAN ABS-SBK</a:t>
            </a:r>
          </a:p>
          <a:p>
            <a:pPr algn="ctr"/>
            <a:endParaRPr lang="en-US" sz="3600" b="1" dirty="0" smtClean="0">
              <a:solidFill>
                <a:schemeClr val="tx1"/>
              </a:solidFill>
            </a:endParaRPr>
          </a:p>
          <a:p>
            <a:pPr algn="ctr"/>
            <a:endParaRPr lang="en-US" sz="3600" b="1" dirty="0">
              <a:solidFill>
                <a:schemeClr val="tx1"/>
              </a:solidFill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" y="988828"/>
            <a:ext cx="2934585" cy="48378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008438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ja-JP" smtClean="0"/>
              <a:t>The Power of PowerPoint | thepopp.com</a:t>
            </a:r>
            <a:endParaRPr lang="ja-JP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459DFB-86F3-43FA-8567-2EA6E426AE90}" type="slidenum">
              <a:rPr lang="ja-JP" altLang="en-US" smtClean="0"/>
              <a:pPr/>
              <a:t>13</a:t>
            </a:fld>
            <a:endParaRPr lang="ja-JP" alt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5"/>
          </p:nvPr>
        </p:nvSpPr>
        <p:spPr>
          <a:xfrm>
            <a:off x="566058" y="604434"/>
            <a:ext cx="10515230" cy="1267909"/>
          </a:xfrm>
        </p:spPr>
        <p:txBody>
          <a:bodyPr/>
          <a:lstStyle/>
          <a:p>
            <a:pPr algn="ctr"/>
            <a:r>
              <a:rPr lang="en-US" sz="2800" b="1" dirty="0" smtClean="0">
                <a:solidFill>
                  <a:srgbClr val="00B050"/>
                </a:solidFill>
              </a:rPr>
              <a:t> </a:t>
            </a:r>
            <a:r>
              <a:rPr lang="en-US" sz="4000" b="1" dirty="0" smtClean="0">
                <a:solidFill>
                  <a:schemeClr val="tx1"/>
                </a:solidFill>
              </a:rPr>
              <a:t>KEDUDUKAN PEREMPUAN MINANGKABAU DAN TANTANGANNYA</a:t>
            </a:r>
            <a:endParaRPr lang="id-ID" sz="4000" b="1" dirty="0">
              <a:solidFill>
                <a:schemeClr val="tx1"/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8" name="Oval Callout 7"/>
          <p:cNvSpPr/>
          <p:nvPr/>
        </p:nvSpPr>
        <p:spPr>
          <a:xfrm>
            <a:off x="2032000" y="2017486"/>
            <a:ext cx="5558972" cy="3913052"/>
          </a:xfrm>
          <a:prstGeom prst="wedgeEllipseCallou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sz="2800" b="1" dirty="0" err="1" smtClean="0">
                <a:solidFill>
                  <a:srgbClr val="130CA0"/>
                </a:solidFill>
                <a:latin typeface="Comic Sans MS" pitchFamily="66" charset="0"/>
                <a:cs typeface="Calibri" pitchFamily="34" charset="0"/>
              </a:rPr>
              <a:t>Ketika</a:t>
            </a:r>
            <a:r>
              <a:rPr lang="en-US" sz="2800" b="1" dirty="0" smtClean="0">
                <a:solidFill>
                  <a:srgbClr val="130CA0"/>
                </a:solidFill>
                <a:latin typeface="Comic Sans MS" pitchFamily="66" charset="0"/>
                <a:cs typeface="Calibri" pitchFamily="34" charset="0"/>
              </a:rPr>
              <a:t> </a:t>
            </a:r>
            <a:r>
              <a:rPr lang="en-US" sz="2800" b="1" dirty="0" err="1" smtClean="0">
                <a:solidFill>
                  <a:srgbClr val="130CA0"/>
                </a:solidFill>
                <a:latin typeface="Comic Sans MS" pitchFamily="66" charset="0"/>
                <a:cs typeface="Calibri" pitchFamily="34" charset="0"/>
              </a:rPr>
              <a:t>kaum</a:t>
            </a:r>
            <a:r>
              <a:rPr lang="en-US" sz="2800" b="1" dirty="0" smtClean="0">
                <a:solidFill>
                  <a:srgbClr val="130CA0"/>
                </a:solidFill>
                <a:latin typeface="Comic Sans MS" pitchFamily="66" charset="0"/>
                <a:cs typeface="Calibri" pitchFamily="34" charset="0"/>
              </a:rPr>
              <a:t> PEREMPUAN      </a:t>
            </a:r>
          </a:p>
          <a:p>
            <a:pPr algn="ctr"/>
            <a:r>
              <a:rPr lang="en-US" sz="2800" b="1" dirty="0" err="1" smtClean="0">
                <a:solidFill>
                  <a:srgbClr val="130CA0"/>
                </a:solidFill>
                <a:latin typeface="Comic Sans MS" pitchFamily="66" charset="0"/>
                <a:cs typeface="Calibri" pitchFamily="34" charset="0"/>
              </a:rPr>
              <a:t>di</a:t>
            </a:r>
            <a:r>
              <a:rPr lang="en-US" sz="2800" b="1" dirty="0" smtClean="0">
                <a:solidFill>
                  <a:srgbClr val="130CA0"/>
                </a:solidFill>
                <a:latin typeface="Comic Sans MS" pitchFamily="66" charset="0"/>
                <a:cs typeface="Calibri" pitchFamily="34" charset="0"/>
              </a:rPr>
              <a:t> </a:t>
            </a:r>
            <a:r>
              <a:rPr lang="en-US" sz="2800" b="1" dirty="0" err="1" smtClean="0">
                <a:solidFill>
                  <a:srgbClr val="130CA0"/>
                </a:solidFill>
                <a:latin typeface="Comic Sans MS" pitchFamily="66" charset="0"/>
                <a:cs typeface="Calibri" pitchFamily="34" charset="0"/>
              </a:rPr>
              <a:t>mana-mana</a:t>
            </a:r>
            <a:endParaRPr lang="en-US" sz="2800" b="1" dirty="0" smtClean="0">
              <a:solidFill>
                <a:srgbClr val="130CA0"/>
              </a:solidFill>
              <a:latin typeface="Comic Sans MS" pitchFamily="66" charset="0"/>
              <a:cs typeface="Calibri" pitchFamily="34" charset="0"/>
            </a:endParaRPr>
          </a:p>
          <a:p>
            <a:pPr algn="ctr"/>
            <a:r>
              <a:rPr lang="en-US" sz="2800" b="1" dirty="0" err="1" smtClean="0">
                <a:solidFill>
                  <a:srgbClr val="130CA0"/>
                </a:solidFill>
                <a:latin typeface="Comic Sans MS" pitchFamily="66" charset="0"/>
                <a:cs typeface="Calibri" pitchFamily="34" charset="0"/>
              </a:rPr>
              <a:t>memperjuangkan</a:t>
            </a:r>
            <a:r>
              <a:rPr lang="en-US" sz="2800" b="1" dirty="0" smtClean="0">
                <a:solidFill>
                  <a:srgbClr val="130CA0"/>
                </a:solidFill>
                <a:latin typeface="Comic Sans MS" pitchFamily="66" charset="0"/>
                <a:cs typeface="Calibri" pitchFamily="34" charset="0"/>
              </a:rPr>
              <a:t> </a:t>
            </a:r>
            <a:r>
              <a:rPr lang="en-US" sz="2800" b="1" dirty="0" err="1" smtClean="0">
                <a:solidFill>
                  <a:srgbClr val="130CA0"/>
                </a:solidFill>
                <a:latin typeface="Comic Sans MS" pitchFamily="66" charset="0"/>
                <a:cs typeface="Calibri" pitchFamily="34" charset="0"/>
              </a:rPr>
              <a:t>HAKnya</a:t>
            </a:r>
            <a:r>
              <a:rPr lang="en-US" sz="2800" b="1" dirty="0" smtClean="0">
                <a:solidFill>
                  <a:srgbClr val="130CA0"/>
                </a:solidFill>
                <a:latin typeface="Comic Sans MS" pitchFamily="66" charset="0"/>
                <a:cs typeface="Calibri" pitchFamily="34" charset="0"/>
              </a:rPr>
              <a:t> </a:t>
            </a:r>
            <a:r>
              <a:rPr lang="en-US" sz="2800" b="1" dirty="0" err="1" smtClean="0">
                <a:solidFill>
                  <a:srgbClr val="130CA0"/>
                </a:solidFill>
                <a:latin typeface="Comic Sans MS" pitchFamily="66" charset="0"/>
                <a:cs typeface="Calibri" pitchFamily="34" charset="0"/>
              </a:rPr>
              <a:t>supaya</a:t>
            </a:r>
            <a:r>
              <a:rPr lang="en-US" sz="2800" b="1" dirty="0" smtClean="0">
                <a:solidFill>
                  <a:srgbClr val="130CA0"/>
                </a:solidFill>
                <a:latin typeface="Comic Sans MS" pitchFamily="66" charset="0"/>
                <a:cs typeface="Calibri" pitchFamily="34" charset="0"/>
              </a:rPr>
              <a:t> DISAMAKAN </a:t>
            </a:r>
            <a:r>
              <a:rPr lang="en-US" sz="2800" b="1" dirty="0" err="1" smtClean="0">
                <a:solidFill>
                  <a:srgbClr val="130CA0"/>
                </a:solidFill>
                <a:latin typeface="Comic Sans MS" pitchFamily="66" charset="0"/>
                <a:cs typeface="Calibri" pitchFamily="34" charset="0"/>
              </a:rPr>
              <a:t>dengan</a:t>
            </a:r>
            <a:r>
              <a:rPr lang="en-US" sz="2800" b="1" dirty="0" smtClean="0">
                <a:solidFill>
                  <a:srgbClr val="130CA0"/>
                </a:solidFill>
                <a:latin typeface="Comic Sans MS" pitchFamily="66" charset="0"/>
                <a:cs typeface="Calibri" pitchFamily="34" charset="0"/>
              </a:rPr>
              <a:t> </a:t>
            </a:r>
            <a:r>
              <a:rPr lang="en-US" sz="2800" b="1" dirty="0" err="1" smtClean="0">
                <a:solidFill>
                  <a:srgbClr val="130CA0"/>
                </a:solidFill>
                <a:latin typeface="Comic Sans MS" pitchFamily="66" charset="0"/>
                <a:cs typeface="Calibri" pitchFamily="34" charset="0"/>
              </a:rPr>
              <a:t>kaum</a:t>
            </a:r>
            <a:r>
              <a:rPr lang="en-US" sz="2800" b="1" dirty="0" smtClean="0">
                <a:solidFill>
                  <a:srgbClr val="130CA0"/>
                </a:solidFill>
                <a:latin typeface="Comic Sans MS" pitchFamily="66" charset="0"/>
                <a:cs typeface="Calibri" pitchFamily="34" charset="0"/>
              </a:rPr>
              <a:t> </a:t>
            </a:r>
            <a:r>
              <a:rPr lang="en-US" sz="2800" b="1" dirty="0" err="1" smtClean="0">
                <a:solidFill>
                  <a:srgbClr val="130CA0"/>
                </a:solidFill>
                <a:latin typeface="Comic Sans MS" pitchFamily="66" charset="0"/>
                <a:cs typeface="Calibri" pitchFamily="34" charset="0"/>
              </a:rPr>
              <a:t>lelaki</a:t>
            </a:r>
            <a:r>
              <a:rPr lang="en-US" sz="2800" b="1" dirty="0" smtClean="0">
                <a:solidFill>
                  <a:srgbClr val="130CA0"/>
                </a:solidFill>
                <a:latin typeface="Comic Sans MS" pitchFamily="66" charset="0"/>
                <a:cs typeface="Calibri" pitchFamily="34" charset="0"/>
              </a:rPr>
              <a:t> </a:t>
            </a:r>
          </a:p>
          <a:p>
            <a:pPr algn="ctr"/>
            <a:r>
              <a:rPr lang="en-US" sz="2800" b="1" dirty="0" smtClean="0">
                <a:solidFill>
                  <a:srgbClr val="130CA0"/>
                </a:solidFill>
                <a:latin typeface="Comic Sans MS" pitchFamily="66" charset="0"/>
                <a:cs typeface="Calibri" pitchFamily="34" charset="0"/>
              </a:rPr>
              <a:t>(EMANSIPASI),</a:t>
            </a:r>
          </a:p>
        </p:txBody>
      </p:sp>
      <p:sp>
        <p:nvSpPr>
          <p:cNvPr id="9" name="Oval Callout 8"/>
          <p:cNvSpPr/>
          <p:nvPr/>
        </p:nvSpPr>
        <p:spPr>
          <a:xfrm>
            <a:off x="6371771" y="2046513"/>
            <a:ext cx="5623919" cy="4137309"/>
          </a:xfrm>
          <a:prstGeom prst="wedgeEllipseCallou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sz="2800" b="1" dirty="0" err="1" smtClean="0">
                <a:solidFill>
                  <a:srgbClr val="130CA0"/>
                </a:solidFill>
                <a:latin typeface="Comic Sans MS" pitchFamily="66" charset="0"/>
                <a:cs typeface="Calibri" pitchFamily="34" charset="0"/>
              </a:rPr>
              <a:t>di</a:t>
            </a:r>
            <a:r>
              <a:rPr lang="en-US" sz="2800" b="1" dirty="0" smtClean="0">
                <a:solidFill>
                  <a:srgbClr val="130CA0"/>
                </a:solidFill>
                <a:latin typeface="Comic Sans MS" pitchFamily="66" charset="0"/>
                <a:cs typeface="Calibri" pitchFamily="34" charset="0"/>
              </a:rPr>
              <a:t> </a:t>
            </a:r>
            <a:r>
              <a:rPr lang="en-US" sz="3600" b="1" dirty="0" smtClean="0">
                <a:solidFill>
                  <a:srgbClr val="130CA0"/>
                </a:solidFill>
                <a:latin typeface="Comic Sans MS" pitchFamily="66" charset="0"/>
                <a:cs typeface="Calibri" pitchFamily="34" charset="0"/>
              </a:rPr>
              <a:t>MINANGKABAU</a:t>
            </a:r>
          </a:p>
          <a:p>
            <a:pPr algn="ctr"/>
            <a:r>
              <a:rPr lang="en-US" sz="2800" b="1" dirty="0" err="1" smtClean="0">
                <a:solidFill>
                  <a:srgbClr val="130CA0"/>
                </a:solidFill>
                <a:latin typeface="Comic Sans MS" pitchFamily="66" charset="0"/>
                <a:cs typeface="Calibri" pitchFamily="34" charset="0"/>
              </a:rPr>
              <a:t>kaum</a:t>
            </a:r>
            <a:r>
              <a:rPr lang="en-US" sz="2800" b="1" dirty="0" smtClean="0">
                <a:solidFill>
                  <a:srgbClr val="130CA0"/>
                </a:solidFill>
                <a:latin typeface="Comic Sans MS" pitchFamily="66" charset="0"/>
                <a:cs typeface="Calibri" pitchFamily="34" charset="0"/>
              </a:rPr>
              <a:t> </a:t>
            </a:r>
            <a:r>
              <a:rPr lang="en-US" sz="2800" b="1" dirty="0" err="1" smtClean="0">
                <a:solidFill>
                  <a:srgbClr val="130CA0"/>
                </a:solidFill>
                <a:latin typeface="Comic Sans MS" pitchFamily="66" charset="0"/>
                <a:cs typeface="Calibri" pitchFamily="34" charset="0"/>
              </a:rPr>
              <a:t>perempuan</a:t>
            </a:r>
            <a:r>
              <a:rPr lang="en-US" sz="2800" b="1" dirty="0" smtClean="0">
                <a:solidFill>
                  <a:srgbClr val="130CA0"/>
                </a:solidFill>
                <a:latin typeface="Comic Sans MS" pitchFamily="66" charset="0"/>
                <a:cs typeface="Calibri" pitchFamily="34" charset="0"/>
              </a:rPr>
              <a:t> </a:t>
            </a:r>
            <a:r>
              <a:rPr lang="en-US" sz="2800" b="1" dirty="0" err="1" smtClean="0">
                <a:solidFill>
                  <a:srgbClr val="130CA0"/>
                </a:solidFill>
                <a:latin typeface="Comic Sans MS" pitchFamily="66" charset="0"/>
                <a:cs typeface="Calibri" pitchFamily="34" charset="0"/>
              </a:rPr>
              <a:t>telah</a:t>
            </a:r>
            <a:r>
              <a:rPr lang="en-US" sz="2800" b="1" dirty="0" smtClean="0">
                <a:solidFill>
                  <a:srgbClr val="130CA0"/>
                </a:solidFill>
                <a:latin typeface="Comic Sans MS" pitchFamily="66" charset="0"/>
                <a:cs typeface="Calibri" pitchFamily="34" charset="0"/>
              </a:rPr>
              <a:t> </a:t>
            </a:r>
            <a:r>
              <a:rPr lang="en-US" sz="2400" b="1" dirty="0" smtClean="0">
                <a:solidFill>
                  <a:srgbClr val="130CA0"/>
                </a:solidFill>
                <a:latin typeface="Comic Sans MS" pitchFamily="66" charset="0"/>
                <a:cs typeface="Calibri" pitchFamily="34" charset="0"/>
              </a:rPr>
              <a:t>MEMPEROLEH KESAMAAN HAK </a:t>
            </a:r>
            <a:r>
              <a:rPr lang="en-US" sz="2400" b="1" dirty="0" err="1" smtClean="0">
                <a:solidFill>
                  <a:srgbClr val="130CA0"/>
                </a:solidFill>
                <a:latin typeface="Comic Sans MS" pitchFamily="66" charset="0"/>
                <a:cs typeface="Calibri" pitchFamily="34" charset="0"/>
              </a:rPr>
              <a:t>secara</a:t>
            </a:r>
            <a:r>
              <a:rPr lang="en-US" sz="2400" b="1" dirty="0" smtClean="0">
                <a:solidFill>
                  <a:srgbClr val="130CA0"/>
                </a:solidFill>
                <a:latin typeface="Comic Sans MS" pitchFamily="66" charset="0"/>
                <a:cs typeface="Calibri" pitchFamily="34" charset="0"/>
              </a:rPr>
              <a:t> </a:t>
            </a:r>
            <a:r>
              <a:rPr lang="en-US" sz="2400" b="1" dirty="0" err="1" smtClean="0">
                <a:solidFill>
                  <a:srgbClr val="130CA0"/>
                </a:solidFill>
                <a:latin typeface="Comic Sans MS" pitchFamily="66" charset="0"/>
                <a:cs typeface="Calibri" pitchFamily="34" charset="0"/>
              </a:rPr>
              <a:t>adat</a:t>
            </a:r>
            <a:r>
              <a:rPr lang="en-US" sz="2400" b="1" dirty="0" smtClean="0">
                <a:solidFill>
                  <a:srgbClr val="130CA0"/>
                </a:solidFill>
                <a:latin typeface="Comic Sans MS" pitchFamily="66" charset="0"/>
                <a:cs typeface="Calibri" pitchFamily="34" charset="0"/>
              </a:rPr>
              <a:t> yang </a:t>
            </a:r>
            <a:r>
              <a:rPr lang="en-US" sz="3200" b="1" dirty="0" smtClean="0">
                <a:solidFill>
                  <a:srgbClr val="130CA0"/>
                </a:solidFill>
                <a:latin typeface="Comic Sans MS" pitchFamily="66" charset="0"/>
                <a:cs typeface="Calibri" pitchFamily="34" charset="0"/>
              </a:rPr>
              <a:t>MATRILINIAL </a:t>
            </a:r>
          </a:p>
          <a:p>
            <a:pPr algn="ctr"/>
            <a:r>
              <a:rPr lang="en-US" sz="3200" b="1" dirty="0" err="1" smtClean="0">
                <a:solidFill>
                  <a:srgbClr val="130CA0"/>
                </a:solidFill>
                <a:latin typeface="Comic Sans MS" pitchFamily="66" charset="0"/>
                <a:cs typeface="Calibri" pitchFamily="34" charset="0"/>
              </a:rPr>
              <a:t>namun</a:t>
            </a:r>
            <a:r>
              <a:rPr lang="en-US" sz="3200" b="1" dirty="0" smtClean="0">
                <a:solidFill>
                  <a:srgbClr val="130CA0"/>
                </a:solidFill>
                <a:latin typeface="Comic Sans MS" pitchFamily="66" charset="0"/>
                <a:cs typeface="Calibri" pitchFamily="34" charset="0"/>
              </a:rPr>
              <a:t> BELUM DIBERDAYAKAN</a:t>
            </a:r>
          </a:p>
          <a:p>
            <a:pPr algn="ctr"/>
            <a:r>
              <a:rPr lang="en-US" sz="2800" b="1" dirty="0" err="1" smtClean="0">
                <a:solidFill>
                  <a:srgbClr val="130CA0"/>
                </a:solidFill>
                <a:latin typeface="Comic Sans MS" pitchFamily="66" charset="0"/>
                <a:cs typeface="Calibri" pitchFamily="34" charset="0"/>
              </a:rPr>
              <a:t>Secara</a:t>
            </a:r>
            <a:r>
              <a:rPr lang="en-US" sz="2800" b="1" dirty="0" smtClean="0">
                <a:solidFill>
                  <a:srgbClr val="130CA0"/>
                </a:solidFill>
                <a:latin typeface="Comic Sans MS" pitchFamily="66" charset="0"/>
                <a:cs typeface="Calibri" pitchFamily="34" charset="0"/>
              </a:rPr>
              <a:t> universal</a:t>
            </a:r>
            <a:endParaRPr lang="en-US" sz="2800" b="1" dirty="0">
              <a:solidFill>
                <a:srgbClr val="130CA0"/>
              </a:solidFill>
              <a:latin typeface="Comic Sans MS" pitchFamily="66" charset="0"/>
              <a:cs typeface="Calibri" pitchFamily="34" charset="0"/>
            </a:endParaRPr>
          </a:p>
        </p:txBody>
      </p:sp>
      <p:pic>
        <p:nvPicPr>
          <p:cNvPr id="10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069" y="1465943"/>
            <a:ext cx="2844788" cy="468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971801" y="245534"/>
            <a:ext cx="8450704" cy="94463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</a:rPr>
              <a:t>PERAN PREMPUAN/GADIH MINANG</a:t>
            </a:r>
          </a:p>
          <a:p>
            <a:pPr algn="ctr"/>
            <a:r>
              <a:rPr lang="en-US" sz="3200" b="1" dirty="0" smtClean="0">
                <a:solidFill>
                  <a:schemeClr val="tx1"/>
                </a:solidFill>
              </a:rPr>
              <a:t>MELESTARIKAN ABS-SBK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971801" y="1262743"/>
            <a:ext cx="8450704" cy="531222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indent="-457200"/>
            <a:endParaRPr lang="en-US" sz="2400" b="1" dirty="0" smtClean="0">
              <a:solidFill>
                <a:schemeClr val="tx1"/>
              </a:solidFill>
            </a:endParaRPr>
          </a:p>
          <a:p>
            <a:pPr lvl="1" indent="-457200">
              <a:buFontTx/>
              <a:buAutoNum type="arabicParenR"/>
            </a:pPr>
            <a:endParaRPr lang="en-US" sz="2400" b="1" dirty="0" smtClean="0">
              <a:solidFill>
                <a:schemeClr val="tx1"/>
              </a:solidFill>
            </a:endParaRPr>
          </a:p>
          <a:p>
            <a:pPr lvl="1" indent="-457200">
              <a:buFontTx/>
              <a:buAutoNum type="arabicParenR"/>
            </a:pPr>
            <a:r>
              <a:rPr lang="en-US" sz="2400" b="1" dirty="0" err="1" smtClean="0">
                <a:solidFill>
                  <a:schemeClr val="tx1"/>
                </a:solidFill>
              </a:rPr>
              <a:t>Sebagai</a:t>
            </a:r>
            <a:r>
              <a:rPr lang="en-US" sz="2400" b="1" dirty="0" smtClean="0">
                <a:solidFill>
                  <a:schemeClr val="tx1"/>
                </a:solidFill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</a:rPr>
              <a:t>Bundo</a:t>
            </a:r>
            <a:r>
              <a:rPr lang="en-US" sz="2400" b="1" i="1" dirty="0" smtClean="0">
                <a:solidFill>
                  <a:schemeClr val="tx1"/>
                </a:solidFill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</a:rPr>
              <a:t>Kanduang</a:t>
            </a:r>
            <a:r>
              <a:rPr lang="en-US" sz="2400" b="1" dirty="0" smtClean="0">
                <a:solidFill>
                  <a:schemeClr val="tx1"/>
                </a:solidFill>
              </a:rPr>
              <a:t>, </a:t>
            </a:r>
            <a:r>
              <a:rPr lang="en-US" sz="2400" b="1" dirty="0" err="1" smtClean="0">
                <a:solidFill>
                  <a:schemeClr val="tx1"/>
                </a:solidFill>
              </a:rPr>
              <a:t>berfungsi</a:t>
            </a:r>
            <a:r>
              <a:rPr lang="en-US" sz="2400" b="1" dirty="0" smtClean="0">
                <a:solidFill>
                  <a:schemeClr val="tx1"/>
                </a:solidFill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</a:rPr>
              <a:t>menjadi</a:t>
            </a:r>
            <a:r>
              <a:rPr lang="en-US" sz="2400" b="1" dirty="0" smtClean="0">
                <a:solidFill>
                  <a:schemeClr val="tx1"/>
                </a:solidFill>
              </a:rPr>
              <a:t> </a:t>
            </a:r>
          </a:p>
          <a:p>
            <a:pPr lvl="1" indent="-457200"/>
            <a:r>
              <a:rPr lang="en-US" sz="2400" dirty="0" smtClean="0">
                <a:solidFill>
                  <a:schemeClr val="tx1"/>
                </a:solidFill>
              </a:rPr>
              <a:t>      a) </a:t>
            </a:r>
            <a:r>
              <a:rPr lang="en-US" sz="2400" dirty="0" err="1" smtClean="0">
                <a:solidFill>
                  <a:schemeClr val="tx1"/>
                </a:solidFill>
              </a:rPr>
              <a:t>Limpapeh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kaum</a:t>
            </a:r>
            <a:r>
              <a:rPr lang="en-US" sz="2400" dirty="0" smtClean="0">
                <a:solidFill>
                  <a:schemeClr val="tx1"/>
                </a:solidFill>
              </a:rPr>
              <a:t>, </a:t>
            </a:r>
            <a:r>
              <a:rPr lang="en-US" sz="2400" dirty="0" err="1" smtClean="0">
                <a:solidFill>
                  <a:schemeClr val="tx1"/>
                </a:solidFill>
              </a:rPr>
              <a:t>mengurus</a:t>
            </a:r>
            <a:r>
              <a:rPr lang="en-US" sz="2400" dirty="0" smtClean="0">
                <a:solidFill>
                  <a:schemeClr val="tx1"/>
                </a:solidFill>
              </a:rPr>
              <a:t> inter-</a:t>
            </a:r>
            <a:r>
              <a:rPr lang="en-US" sz="2400" dirty="0" err="1" smtClean="0">
                <a:solidFill>
                  <a:schemeClr val="tx1"/>
                </a:solidFill>
              </a:rPr>
              <a:t>ekstern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kaumnya</a:t>
            </a:r>
            <a:r>
              <a:rPr lang="en-US" sz="2400" dirty="0" smtClean="0">
                <a:solidFill>
                  <a:schemeClr val="tx1"/>
                </a:solidFill>
              </a:rPr>
              <a:t>.</a:t>
            </a:r>
          </a:p>
          <a:p>
            <a:pPr lvl="1" indent="50800"/>
            <a:r>
              <a:rPr lang="en-US" sz="2400" dirty="0" smtClean="0">
                <a:solidFill>
                  <a:schemeClr val="tx1"/>
                </a:solidFill>
              </a:rPr>
              <a:t>b) </a:t>
            </a:r>
            <a:r>
              <a:rPr lang="en-US" sz="2400" dirty="0" err="1" smtClean="0">
                <a:solidFill>
                  <a:schemeClr val="tx1"/>
                </a:solidFill>
              </a:rPr>
              <a:t>Pemegang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i="1" dirty="0" err="1" smtClean="0">
                <a:solidFill>
                  <a:schemeClr val="tx1"/>
                </a:solidFill>
              </a:rPr>
              <a:t>puro</a:t>
            </a:r>
            <a:r>
              <a:rPr lang="en-US" sz="2400" i="1" dirty="0" smtClean="0">
                <a:solidFill>
                  <a:schemeClr val="tx1"/>
                </a:solidFill>
              </a:rPr>
              <a:t> </a:t>
            </a:r>
            <a:r>
              <a:rPr lang="en-US" sz="2400" i="1" dirty="0" err="1" smtClean="0">
                <a:solidFill>
                  <a:schemeClr val="tx1"/>
                </a:solidFill>
              </a:rPr>
              <a:t>panuah</a:t>
            </a:r>
            <a:r>
              <a:rPr lang="en-US" sz="2400" dirty="0" smtClean="0">
                <a:solidFill>
                  <a:schemeClr val="tx1"/>
                </a:solidFill>
              </a:rPr>
              <a:t>, </a:t>
            </a:r>
            <a:r>
              <a:rPr lang="en-US" sz="2400" dirty="0" err="1" smtClean="0">
                <a:solidFill>
                  <a:schemeClr val="tx1"/>
                </a:solidFill>
              </a:rPr>
              <a:t>mengel</a:t>
            </a:r>
            <a:r>
              <a:rPr lang="en-US" sz="2400" dirty="0" smtClean="0">
                <a:solidFill>
                  <a:schemeClr val="tx1"/>
                </a:solidFill>
              </a:rPr>
              <a:t> o la </a:t>
            </a:r>
            <a:r>
              <a:rPr lang="en-US" sz="2400" i="1" dirty="0" err="1" smtClean="0">
                <a:solidFill>
                  <a:schemeClr val="tx1"/>
                </a:solidFill>
              </a:rPr>
              <a:t>pusako</a:t>
            </a:r>
            <a:r>
              <a:rPr lang="en-US" sz="2400" i="1" dirty="0" smtClean="0">
                <a:solidFill>
                  <a:schemeClr val="tx1"/>
                </a:solidFill>
              </a:rPr>
              <a:t>  </a:t>
            </a:r>
            <a:r>
              <a:rPr lang="en-US" sz="2400" i="1" dirty="0" err="1" smtClean="0">
                <a:solidFill>
                  <a:schemeClr val="tx1"/>
                </a:solidFill>
              </a:rPr>
              <a:t>tinggi</a:t>
            </a:r>
            <a:r>
              <a:rPr lang="en-US" sz="2400" dirty="0" smtClean="0">
                <a:solidFill>
                  <a:schemeClr val="tx1"/>
                </a:solidFill>
              </a:rPr>
              <a:t>.</a:t>
            </a:r>
          </a:p>
          <a:p>
            <a:pPr lvl="1" indent="50800"/>
            <a:endParaRPr lang="en-US" sz="2400" dirty="0" smtClean="0">
              <a:solidFill>
                <a:schemeClr val="tx1"/>
              </a:solidFill>
            </a:endParaRPr>
          </a:p>
          <a:p>
            <a:pPr lvl="1" indent="-457200"/>
            <a:r>
              <a:rPr lang="en-US" sz="2400" b="1" dirty="0" smtClean="0">
                <a:solidFill>
                  <a:schemeClr val="tx1"/>
                </a:solidFill>
              </a:rPr>
              <a:t>2)  </a:t>
            </a:r>
            <a:r>
              <a:rPr lang="en-US" sz="2400" b="1" dirty="0" err="1" smtClean="0">
                <a:solidFill>
                  <a:schemeClr val="tx1"/>
                </a:solidFill>
              </a:rPr>
              <a:t>Sebagai</a:t>
            </a:r>
            <a:r>
              <a:rPr lang="en-US" sz="2400" b="1" dirty="0" smtClean="0">
                <a:solidFill>
                  <a:schemeClr val="tx1"/>
                </a:solidFill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</a:rPr>
              <a:t>Rangkayo</a:t>
            </a:r>
            <a:r>
              <a:rPr lang="en-US" sz="2400" b="1" dirty="0" smtClean="0">
                <a:solidFill>
                  <a:schemeClr val="tx1"/>
                </a:solidFill>
              </a:rPr>
              <a:t>,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perempuan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pilihan</a:t>
            </a:r>
            <a:r>
              <a:rPr lang="en-US" sz="2400" dirty="0" smtClean="0">
                <a:solidFill>
                  <a:schemeClr val="tx1"/>
                </a:solidFill>
              </a:rPr>
              <a:t>, </a:t>
            </a:r>
            <a:r>
              <a:rPr lang="en-US" sz="2400" dirty="0" err="1" smtClean="0">
                <a:solidFill>
                  <a:schemeClr val="tx1"/>
                </a:solidFill>
              </a:rPr>
              <a:t>berakhlak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terhormat</a:t>
            </a:r>
            <a:r>
              <a:rPr lang="en-US" sz="2400" dirty="0" smtClean="0">
                <a:solidFill>
                  <a:schemeClr val="tx1"/>
                </a:solidFill>
              </a:rPr>
              <a:t>, </a:t>
            </a:r>
            <a:r>
              <a:rPr lang="en-US" sz="2400" dirty="0" err="1" smtClean="0">
                <a:solidFill>
                  <a:schemeClr val="tx1"/>
                </a:solidFill>
              </a:rPr>
              <a:t>disegani</a:t>
            </a:r>
            <a:r>
              <a:rPr lang="en-US" sz="2400" dirty="0" smtClean="0">
                <a:solidFill>
                  <a:schemeClr val="tx1"/>
                </a:solidFill>
              </a:rPr>
              <a:t>  </a:t>
            </a:r>
            <a:r>
              <a:rPr lang="en-US" sz="2400" dirty="0" err="1" smtClean="0">
                <a:solidFill>
                  <a:schemeClr val="tx1"/>
                </a:solidFill>
              </a:rPr>
              <a:t>oleh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kaumnya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dan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masyarakat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luas</a:t>
            </a:r>
            <a:r>
              <a:rPr lang="en-US" sz="2400" dirty="0" smtClean="0">
                <a:solidFill>
                  <a:schemeClr val="tx1"/>
                </a:solidFill>
              </a:rPr>
              <a:t>.</a:t>
            </a:r>
          </a:p>
          <a:p>
            <a:pPr lvl="1" indent="-457200"/>
            <a:endParaRPr lang="en-US" sz="2400" dirty="0" smtClean="0">
              <a:solidFill>
                <a:schemeClr val="tx1"/>
              </a:solidFill>
            </a:endParaRPr>
          </a:p>
          <a:p>
            <a:pPr lvl="1" indent="-457200">
              <a:buAutoNum type="arabicParenR" startAt="3"/>
            </a:pPr>
            <a:r>
              <a:rPr lang="en-US" sz="2400" b="1" dirty="0" err="1" smtClean="0">
                <a:solidFill>
                  <a:schemeClr val="tx1"/>
                </a:solidFill>
              </a:rPr>
              <a:t>Sebagai</a:t>
            </a:r>
            <a:r>
              <a:rPr lang="en-US" sz="2400" b="1" dirty="0" smtClean="0">
                <a:solidFill>
                  <a:schemeClr val="tx1"/>
                </a:solidFill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</a:rPr>
              <a:t>Parampuan</a:t>
            </a:r>
            <a:r>
              <a:rPr lang="en-US" sz="2400" b="1" dirty="0" smtClean="0">
                <a:solidFill>
                  <a:schemeClr val="tx1"/>
                </a:solidFill>
              </a:rPr>
              <a:t>/</a:t>
            </a:r>
            <a:r>
              <a:rPr lang="en-US" sz="2400" b="1" dirty="0" err="1" smtClean="0">
                <a:solidFill>
                  <a:schemeClr val="tx1"/>
                </a:solidFill>
              </a:rPr>
              <a:t>Padusi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adalah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perempuan</a:t>
            </a:r>
            <a:r>
              <a:rPr lang="en-US" sz="2400" dirty="0" smtClean="0">
                <a:solidFill>
                  <a:schemeClr val="tx1"/>
                </a:solidFill>
              </a:rPr>
              <a:t> yang </a:t>
            </a:r>
            <a:r>
              <a:rPr lang="en-US" sz="2400" dirty="0" err="1" smtClean="0">
                <a:solidFill>
                  <a:schemeClr val="tx1"/>
                </a:solidFill>
              </a:rPr>
              <a:t>baik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budi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dan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beradat</a:t>
            </a:r>
            <a:r>
              <a:rPr lang="en-US" sz="2400" dirty="0" smtClean="0">
                <a:solidFill>
                  <a:schemeClr val="tx1"/>
                </a:solidFill>
              </a:rPr>
              <a:t>, </a:t>
            </a:r>
            <a:r>
              <a:rPr lang="en-US" sz="2400" dirty="0" err="1" smtClean="0">
                <a:solidFill>
                  <a:schemeClr val="tx1"/>
                </a:solidFill>
              </a:rPr>
              <a:t>baik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ketika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gadis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dan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telah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menikah</a:t>
            </a:r>
            <a:r>
              <a:rPr lang="en-US" sz="2400" dirty="0" smtClean="0">
                <a:solidFill>
                  <a:schemeClr val="tx1"/>
                </a:solidFill>
              </a:rPr>
              <a:t>, </a:t>
            </a:r>
            <a:r>
              <a:rPr lang="en-US" sz="2400" dirty="0" err="1" smtClean="0">
                <a:solidFill>
                  <a:schemeClr val="tx1"/>
                </a:solidFill>
              </a:rPr>
              <a:t>berfungsi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mengel</a:t>
            </a:r>
            <a:r>
              <a:rPr lang="en-US" sz="2400" dirty="0" smtClean="0">
                <a:solidFill>
                  <a:schemeClr val="tx1"/>
                </a:solidFill>
              </a:rPr>
              <a:t> o la </a:t>
            </a:r>
            <a:r>
              <a:rPr lang="en-US" sz="2400" dirty="0" err="1" smtClean="0">
                <a:solidFill>
                  <a:schemeClr val="tx1"/>
                </a:solidFill>
              </a:rPr>
              <a:t>keluarga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inti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i="1" dirty="0" smtClean="0">
                <a:solidFill>
                  <a:schemeClr val="tx1"/>
                </a:solidFill>
              </a:rPr>
              <a:t>(nuclear</a:t>
            </a:r>
            <a:r>
              <a:rPr lang="en-US" sz="2400" dirty="0" smtClean="0">
                <a:solidFill>
                  <a:schemeClr val="tx1"/>
                </a:solidFill>
              </a:rPr>
              <a:t>).</a:t>
            </a:r>
          </a:p>
          <a:p>
            <a:pPr lvl="1" indent="-457200"/>
            <a:endParaRPr lang="en-US" sz="2000" b="1" dirty="0" smtClean="0">
              <a:solidFill>
                <a:schemeClr val="tx1"/>
              </a:solidFill>
            </a:endParaRPr>
          </a:p>
          <a:p>
            <a:pPr marL="465138" lvl="1" indent="-465138">
              <a:buAutoNum type="arabicParenR" startAt="3"/>
            </a:pPr>
            <a:r>
              <a:rPr lang="en-US" sz="2400" b="1" dirty="0" err="1" smtClean="0">
                <a:solidFill>
                  <a:schemeClr val="tx1"/>
                </a:solidFill>
              </a:rPr>
              <a:t>Sebagai</a:t>
            </a:r>
            <a:r>
              <a:rPr lang="en-US" sz="2400" b="1" dirty="0" smtClean="0">
                <a:solidFill>
                  <a:schemeClr val="tx1"/>
                </a:solidFill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</a:rPr>
              <a:t>si</a:t>
            </a:r>
            <a:r>
              <a:rPr lang="en-US" sz="2400" b="1" i="1" dirty="0" smtClean="0">
                <a:solidFill>
                  <a:schemeClr val="tx1"/>
                </a:solidFill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</a:rPr>
              <a:t>ganjua</a:t>
            </a:r>
            <a:r>
              <a:rPr lang="en-US" sz="2400" b="1" i="1" dirty="0" smtClean="0">
                <a:solidFill>
                  <a:schemeClr val="tx1"/>
                </a:solidFill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</a:rPr>
              <a:t>lalai</a:t>
            </a:r>
            <a:r>
              <a:rPr lang="en-US" sz="2400" b="1" dirty="0" smtClean="0">
                <a:solidFill>
                  <a:schemeClr val="tx1"/>
                </a:solidFill>
              </a:rPr>
              <a:t>, </a:t>
            </a:r>
            <a:r>
              <a:rPr lang="en-US" sz="2400" dirty="0" err="1" smtClean="0">
                <a:solidFill>
                  <a:schemeClr val="tx1"/>
                </a:solidFill>
              </a:rPr>
              <a:t>berfungsi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sebagai</a:t>
            </a:r>
            <a:r>
              <a:rPr lang="en-US" sz="2400" b="1" dirty="0" smtClean="0">
                <a:solidFill>
                  <a:schemeClr val="tx1"/>
                </a:solidFill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</a:rPr>
              <a:t>gadih</a:t>
            </a:r>
            <a:r>
              <a:rPr lang="en-US" sz="2400" b="1" i="1" dirty="0" smtClean="0">
                <a:solidFill>
                  <a:schemeClr val="tx1"/>
                </a:solidFill>
              </a:rPr>
              <a:t>/</a:t>
            </a:r>
            <a:r>
              <a:rPr lang="en-US" sz="2400" b="1" dirty="0" err="1" smtClean="0">
                <a:solidFill>
                  <a:schemeClr val="tx1"/>
                </a:solidFill>
              </a:rPr>
              <a:t>remaja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cerdas</a:t>
            </a:r>
            <a:r>
              <a:rPr lang="en-US" sz="2400" dirty="0" smtClean="0">
                <a:solidFill>
                  <a:schemeClr val="tx1"/>
                </a:solidFill>
              </a:rPr>
              <a:t>, </a:t>
            </a:r>
            <a:r>
              <a:rPr lang="en-US" sz="2400" dirty="0" err="1" smtClean="0">
                <a:solidFill>
                  <a:schemeClr val="tx1"/>
                </a:solidFill>
              </a:rPr>
              <a:t>beradat</a:t>
            </a:r>
            <a:r>
              <a:rPr lang="en-US" sz="2400" dirty="0" smtClean="0">
                <a:solidFill>
                  <a:schemeClr val="tx1"/>
                </a:solidFill>
              </a:rPr>
              <a:t>, </a:t>
            </a:r>
            <a:r>
              <a:rPr lang="en-US" sz="2400" dirty="0" err="1" smtClean="0">
                <a:solidFill>
                  <a:schemeClr val="tx1"/>
                </a:solidFill>
              </a:rPr>
              <a:t>lemah-lembut</a:t>
            </a:r>
            <a:r>
              <a:rPr lang="en-US" sz="2400" dirty="0" smtClean="0">
                <a:solidFill>
                  <a:schemeClr val="tx1"/>
                </a:solidFill>
              </a:rPr>
              <a:t>, </a:t>
            </a:r>
            <a:r>
              <a:rPr lang="en-US" sz="2400" dirty="0" err="1" smtClean="0">
                <a:solidFill>
                  <a:schemeClr val="tx1"/>
                </a:solidFill>
              </a:rPr>
              <a:t>cermat</a:t>
            </a:r>
            <a:r>
              <a:rPr lang="en-US" sz="2400" dirty="0" smtClean="0">
                <a:solidFill>
                  <a:schemeClr val="tx1"/>
                </a:solidFill>
              </a:rPr>
              <a:t>, </a:t>
            </a:r>
            <a:r>
              <a:rPr lang="en-US" sz="2400" dirty="0" err="1" smtClean="0">
                <a:solidFill>
                  <a:schemeClr val="tx1"/>
                </a:solidFill>
              </a:rPr>
              <a:t>teliti</a:t>
            </a:r>
            <a:r>
              <a:rPr lang="en-US" sz="2400" dirty="0" smtClean="0">
                <a:solidFill>
                  <a:schemeClr val="tx1"/>
                </a:solidFill>
              </a:rPr>
              <a:t>, </a:t>
            </a:r>
            <a:r>
              <a:rPr lang="en-US" sz="2400" dirty="0" err="1" smtClean="0">
                <a:solidFill>
                  <a:schemeClr val="tx1"/>
                </a:solidFill>
              </a:rPr>
              <a:t>hati-hati</a:t>
            </a:r>
            <a:r>
              <a:rPr lang="en-US" sz="2400" dirty="0" smtClean="0">
                <a:solidFill>
                  <a:schemeClr val="tx1"/>
                </a:solidFill>
              </a:rPr>
              <a:t>, </a:t>
            </a:r>
            <a:r>
              <a:rPr lang="en-US" sz="2400" dirty="0" err="1" smtClean="0">
                <a:solidFill>
                  <a:schemeClr val="tx1"/>
                </a:solidFill>
              </a:rPr>
              <a:t>dan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waspada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dalam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melakukan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suatu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tindakan</a:t>
            </a:r>
            <a:r>
              <a:rPr lang="en-US" sz="2400" i="1" dirty="0" smtClean="0">
                <a:solidFill>
                  <a:schemeClr val="tx1"/>
                </a:solidFill>
              </a:rPr>
              <a:t>. </a:t>
            </a:r>
          </a:p>
          <a:p>
            <a:pPr marL="465138" lvl="1" indent="-465138"/>
            <a:endParaRPr lang="en-US" sz="2400" i="1" dirty="0" smtClean="0">
              <a:solidFill>
                <a:schemeClr val="tx1"/>
              </a:solidFill>
            </a:endParaRPr>
          </a:p>
          <a:p>
            <a:pPr marL="465138" lvl="1" indent="-465138"/>
            <a:endParaRPr lang="en-US" sz="2400" b="1" dirty="0">
              <a:solidFill>
                <a:schemeClr val="tx1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6401" y="1712687"/>
            <a:ext cx="2554514" cy="1785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5430" y="3294743"/>
            <a:ext cx="2569028" cy="16812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91886" y="1"/>
            <a:ext cx="2583543" cy="17126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61825" y="5370286"/>
            <a:ext cx="2528117" cy="12980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507095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44800" y="1913467"/>
            <a:ext cx="8728075" cy="441113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ctr"/>
            <a:endParaRPr lang="en-US" sz="2000" b="1" dirty="0">
              <a:solidFill>
                <a:schemeClr val="tx1"/>
              </a:solidFill>
              <a:latin typeface="Arial Rounded MT Bold" pitchFamily="34" charset="0"/>
            </a:endParaRPr>
          </a:p>
          <a:p>
            <a:pPr algn="ctr"/>
            <a:r>
              <a:rPr lang="en-US" sz="2800" b="1" dirty="0" smtClean="0">
                <a:solidFill>
                  <a:schemeClr val="tx1"/>
                </a:solidFill>
                <a:latin typeface="Arial Rounded MT Bold" pitchFamily="34" charset="0"/>
              </a:rPr>
              <a:t>TIDAK  BERMASALAH </a:t>
            </a:r>
            <a:endParaRPr lang="en-US" sz="2800" b="1" dirty="0">
              <a:solidFill>
                <a:schemeClr val="tx1"/>
              </a:solidFill>
              <a:latin typeface="Arial Rounded MT Bold" pitchFamily="34" charset="0"/>
            </a:endParaRPr>
          </a:p>
          <a:p>
            <a:pPr algn="ctr"/>
            <a:r>
              <a:rPr lang="en-US" sz="2000" b="1" dirty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Apabila</a:t>
            </a:r>
            <a:r>
              <a:rPr lang="en-US" sz="2800" dirty="0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konsep</a:t>
            </a:r>
            <a:r>
              <a:rPr lang="en-US" sz="2800" dirty="0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 ABS-SBK </a:t>
            </a:r>
            <a:r>
              <a:rPr lang="en-US" sz="2800" dirty="0" err="1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diimplementasikannya</a:t>
            </a:r>
            <a:r>
              <a:rPr lang="en-US" sz="2800" dirty="0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dengan</a:t>
            </a:r>
            <a:r>
              <a:rPr lang="en-US" sz="2800" dirty="0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benar</a:t>
            </a:r>
            <a:r>
              <a:rPr lang="en-US" sz="2800" dirty="0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dalam</a:t>
            </a:r>
            <a:r>
              <a:rPr lang="en-US" sz="2800" dirty="0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kehidupannya</a:t>
            </a:r>
            <a:r>
              <a:rPr lang="en-US" sz="2800" dirty="0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dalam</a:t>
            </a:r>
            <a:r>
              <a:rPr lang="en-US" sz="2800" dirty="0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fungsi</a:t>
            </a:r>
            <a:r>
              <a:rPr lang="en-US" sz="2800" dirty="0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   </a:t>
            </a:r>
            <a:r>
              <a:rPr lang="en-US" sz="2800" dirty="0" err="1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sebagai</a:t>
            </a:r>
            <a:r>
              <a:rPr lang="en-US" sz="2800" dirty="0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   </a:t>
            </a:r>
            <a:r>
              <a:rPr lang="en-US" sz="2800" i="1" dirty="0" err="1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si</a:t>
            </a:r>
            <a:r>
              <a:rPr lang="en-US" sz="2800" i="1" dirty="0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 </a:t>
            </a:r>
            <a:r>
              <a:rPr lang="en-US" sz="2800" i="1" dirty="0" err="1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ganjua</a:t>
            </a:r>
            <a:r>
              <a:rPr lang="en-US" sz="2800" i="1" dirty="0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 </a:t>
            </a:r>
            <a:r>
              <a:rPr lang="en-US" sz="2800" i="1" dirty="0" err="1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lalai</a:t>
            </a:r>
            <a:r>
              <a:rPr lang="en-US" sz="2800" dirty="0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.</a:t>
            </a:r>
          </a:p>
          <a:p>
            <a:pPr algn="ctr"/>
            <a:endParaRPr lang="en-US" sz="2000" b="1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ctr"/>
            <a:r>
              <a:rPr lang="en-US" sz="2800" b="1" dirty="0" smtClean="0">
                <a:solidFill>
                  <a:schemeClr val="tx1"/>
                </a:solidFill>
                <a:latin typeface="Arial Rounded MT Bold" pitchFamily="34" charset="0"/>
              </a:rPr>
              <a:t>BERMASALAH</a:t>
            </a:r>
            <a:endParaRPr lang="en-US" sz="2800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ctr"/>
            <a:r>
              <a:rPr lang="en-US" sz="2800" dirty="0" smtClean="0">
                <a:solidFill>
                  <a:schemeClr val="tx1"/>
                </a:solidFill>
                <a:latin typeface="Arial Rounded MT Bold" pitchFamily="34" charset="0"/>
              </a:rPr>
              <a:t>APABILA  </a:t>
            </a:r>
            <a:r>
              <a:rPr lang="en-US" sz="2800" dirty="0" err="1" smtClean="0">
                <a:solidFill>
                  <a:schemeClr val="tx1"/>
                </a:solidFill>
                <a:latin typeface="Arial Rounded MT Bold" pitchFamily="34" charset="0"/>
              </a:rPr>
              <a:t>fungsinya</a:t>
            </a:r>
            <a:r>
              <a:rPr lang="en-US" sz="2800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Arial Rounded MT Bold" pitchFamily="34" charset="0"/>
              </a:rPr>
              <a:t>sebagai</a:t>
            </a:r>
            <a:r>
              <a:rPr lang="en-US" sz="2800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2800" i="1" dirty="0" err="1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si</a:t>
            </a:r>
            <a:r>
              <a:rPr lang="en-US" sz="2800" i="1" dirty="0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 </a:t>
            </a:r>
            <a:r>
              <a:rPr lang="en-US" sz="2800" i="1" dirty="0" err="1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ganjua</a:t>
            </a:r>
            <a:r>
              <a:rPr lang="en-US" sz="2800" i="1" dirty="0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 </a:t>
            </a:r>
            <a:r>
              <a:rPr lang="en-US" sz="2800" i="1" dirty="0" err="1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lalai</a:t>
            </a:r>
            <a:r>
              <a:rPr lang="en-US" sz="2800" i="1" dirty="0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 </a:t>
            </a:r>
          </a:p>
          <a:p>
            <a:pPr algn="ctr"/>
            <a:r>
              <a:rPr lang="en-US" sz="2800" i="1" dirty="0" err="1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tidak</a:t>
            </a:r>
            <a:r>
              <a:rPr lang="en-US" sz="2800" i="1" dirty="0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 </a:t>
            </a:r>
            <a:r>
              <a:rPr lang="en-US" sz="2800" i="1" dirty="0" err="1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sesuai</a:t>
            </a:r>
            <a:r>
              <a:rPr lang="en-US" sz="2800" i="1" dirty="0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 </a:t>
            </a:r>
            <a:r>
              <a:rPr lang="en-US" sz="2800" i="1" dirty="0" err="1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dengan</a:t>
            </a:r>
            <a:r>
              <a:rPr lang="en-US" sz="2800" i="1" dirty="0" smtClean="0">
                <a:solidFill>
                  <a:schemeClr val="tx1"/>
                </a:solidFill>
                <a:latin typeface="Arial Rounded MT Bold" pitchFamily="34" charset="0"/>
                <a:sym typeface="Wingdings" pitchFamily="2" charset="2"/>
              </a:rPr>
              <a:t>  ABS-SBK</a:t>
            </a:r>
            <a:endParaRPr lang="en-US" sz="2800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ctr"/>
            <a:endParaRPr lang="en-US" sz="2400" b="1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endParaRPr lang="en-US" b="1" dirty="0">
              <a:latin typeface="Arial Rounded MT Bold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844800" y="423512"/>
            <a:ext cx="8728075" cy="133757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 dirty="0" smtClean="0">
              <a:solidFill>
                <a:schemeClr val="tx1"/>
              </a:solidFill>
            </a:endParaRPr>
          </a:p>
          <a:p>
            <a:pPr algn="ctr"/>
            <a:r>
              <a:rPr lang="en-US" sz="3600" b="1" dirty="0" smtClean="0">
                <a:solidFill>
                  <a:schemeClr val="tx1"/>
                </a:solidFill>
              </a:rPr>
              <a:t>BAGAIMANA FENOMENA </a:t>
            </a:r>
          </a:p>
          <a:p>
            <a:pPr algn="ctr"/>
            <a:r>
              <a:rPr lang="en-US" sz="3600" b="1" dirty="0" smtClean="0">
                <a:solidFill>
                  <a:schemeClr val="tx1"/>
                </a:solidFill>
              </a:rPr>
              <a:t>GADIH MINANG?</a:t>
            </a:r>
            <a:endParaRPr lang="en-US" sz="3600" b="1" dirty="0"/>
          </a:p>
          <a:p>
            <a:pPr algn="ctr"/>
            <a:endParaRPr lang="en-US" sz="3600" b="1" dirty="0"/>
          </a:p>
        </p:txBody>
      </p:sp>
      <p:sp>
        <p:nvSpPr>
          <p:cNvPr id="4" name="Down Arrow 3"/>
          <p:cNvSpPr/>
          <p:nvPr/>
        </p:nvSpPr>
        <p:spPr>
          <a:xfrm>
            <a:off x="6342483" y="1985173"/>
            <a:ext cx="1515056" cy="304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Down Arrow 7"/>
          <p:cNvSpPr/>
          <p:nvPr/>
        </p:nvSpPr>
        <p:spPr>
          <a:xfrm>
            <a:off x="6301708" y="4198413"/>
            <a:ext cx="1739152" cy="322692"/>
          </a:xfrm>
          <a:prstGeom prst="downArrow">
            <a:avLst>
              <a:gd name="adj1" fmla="val 50000"/>
              <a:gd name="adj2" fmla="val 5833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C:\Documents and Settings\Administrator\My Documents\cm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257" y="1126663"/>
            <a:ext cx="2699657" cy="44111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6027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456" y="274638"/>
            <a:ext cx="11524343" cy="842962"/>
          </a:xfrm>
        </p:spPr>
        <p:txBody>
          <a:bodyPr/>
          <a:lstStyle/>
          <a:p>
            <a:pPr algn="ctr"/>
            <a:r>
              <a:rPr lang="en-US" sz="4000" b="1" dirty="0" smtClean="0"/>
              <a:t>TIPE GADIH MINANG YG BERMASALAH</a:t>
            </a:r>
            <a:br>
              <a:rPr lang="en-US" sz="4000" b="1" dirty="0" smtClean="0"/>
            </a:br>
            <a:r>
              <a:rPr lang="en-US" sz="4000" b="1" dirty="0" smtClean="0"/>
              <a:t>TIDAK ABS-SBK</a:t>
            </a:r>
            <a:endParaRPr lang="en-US" sz="4000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759143" y="2801257"/>
            <a:ext cx="10881314" cy="3135096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marL="514350" indent="-514350">
              <a:buClr>
                <a:schemeClr val="accent3"/>
              </a:buClr>
              <a:buFont typeface="Georgia"/>
              <a:buAutoNum type="arabicPeriod"/>
              <a:defRPr/>
            </a:pPr>
            <a:endParaRPr lang="en-US" b="1" dirty="0" smtClean="0"/>
          </a:p>
          <a:p>
            <a:pPr marL="514350" indent="-514350">
              <a:buClr>
                <a:schemeClr val="accent3"/>
              </a:buClr>
              <a:buFont typeface="Georgia"/>
              <a:buAutoNum type="arabicPeriod"/>
              <a:defRPr/>
            </a:pPr>
            <a:r>
              <a:rPr lang="en-US" b="1" dirty="0" err="1" smtClean="0"/>
              <a:t>Tipe</a:t>
            </a:r>
            <a:r>
              <a:rPr lang="en-US" b="1" dirty="0" smtClean="0"/>
              <a:t> BARAU-BARAU (</a:t>
            </a:r>
            <a:r>
              <a:rPr lang="en-US" b="1" dirty="0" err="1"/>
              <a:t>suka</a:t>
            </a:r>
            <a:r>
              <a:rPr lang="en-US" b="1" dirty="0"/>
              <a:t> </a:t>
            </a:r>
            <a:r>
              <a:rPr lang="en-US" b="1" dirty="0" err="1"/>
              <a:t>ngerumpi</a:t>
            </a:r>
            <a:r>
              <a:rPr lang="en-US" b="1" dirty="0"/>
              <a:t>, </a:t>
            </a:r>
            <a:r>
              <a:rPr lang="en-US" b="1" dirty="0" err="1"/>
              <a:t>paota</a:t>
            </a:r>
            <a:r>
              <a:rPr lang="en-US" b="1" dirty="0"/>
              <a:t>, </a:t>
            </a:r>
            <a:r>
              <a:rPr lang="en-US" b="1" dirty="0" err="1" smtClean="0"/>
              <a:t>pagunjiang</a:t>
            </a:r>
            <a:r>
              <a:rPr lang="en-US" dirty="0" smtClean="0"/>
              <a:t>)</a:t>
            </a:r>
            <a:endParaRPr lang="en-US" b="1" dirty="0" smtClean="0"/>
          </a:p>
          <a:p>
            <a:pPr marL="514350" indent="-514350">
              <a:buClr>
                <a:schemeClr val="accent3"/>
              </a:buClr>
              <a:buFont typeface="Georgia"/>
              <a:buAutoNum type="arabicPeriod"/>
              <a:defRPr/>
            </a:pPr>
            <a:r>
              <a:rPr lang="en-US" b="1" dirty="0" err="1" smtClean="0"/>
              <a:t>Tipe</a:t>
            </a:r>
            <a:r>
              <a:rPr lang="en-US" b="1" dirty="0" smtClean="0"/>
              <a:t> LAYANG-LAYANG (</a:t>
            </a:r>
            <a:r>
              <a:rPr lang="en-US" b="1" dirty="0" err="1" smtClean="0"/>
              <a:t>suka</a:t>
            </a:r>
            <a:r>
              <a:rPr lang="en-US" b="1" dirty="0" smtClean="0"/>
              <a:t> </a:t>
            </a:r>
            <a:r>
              <a:rPr lang="en-US" b="1" dirty="0" err="1" smtClean="0"/>
              <a:t>keluar</a:t>
            </a:r>
            <a:r>
              <a:rPr lang="en-US" b="1" dirty="0" smtClean="0"/>
              <a:t> </a:t>
            </a:r>
            <a:r>
              <a:rPr lang="en-US" b="1" dirty="0" err="1" smtClean="0"/>
              <a:t>rumah</a:t>
            </a:r>
            <a:r>
              <a:rPr lang="en-US" b="1" dirty="0" smtClean="0"/>
              <a:t>, </a:t>
            </a:r>
            <a:r>
              <a:rPr lang="en-US" b="1" dirty="0" err="1" smtClean="0"/>
              <a:t>palala</a:t>
            </a:r>
            <a:r>
              <a:rPr lang="en-US" b="1" dirty="0" smtClean="0"/>
              <a:t>, </a:t>
            </a:r>
            <a:r>
              <a:rPr lang="en-US" b="1" dirty="0" err="1" smtClean="0"/>
              <a:t>pajalan</a:t>
            </a:r>
            <a:r>
              <a:rPr lang="en-US" b="1" dirty="0" smtClean="0"/>
              <a:t>)</a:t>
            </a:r>
          </a:p>
          <a:p>
            <a:pPr marL="514350" indent="-514350">
              <a:buClr>
                <a:schemeClr val="accent3"/>
              </a:buClr>
              <a:buFont typeface="Georgia"/>
              <a:buAutoNum type="arabicPeriod"/>
              <a:defRPr/>
            </a:pPr>
            <a:r>
              <a:rPr lang="en-US" b="1" dirty="0" err="1" smtClean="0"/>
              <a:t>Tipe</a:t>
            </a:r>
            <a:r>
              <a:rPr lang="en-US" b="1" dirty="0" smtClean="0"/>
              <a:t> LAWAH-LAWAH (</a:t>
            </a:r>
            <a:r>
              <a:rPr lang="en-US" b="1" dirty="0" err="1" smtClean="0"/>
              <a:t>pendiam</a:t>
            </a:r>
            <a:r>
              <a:rPr lang="en-US" b="1" dirty="0" smtClean="0"/>
              <a:t>, </a:t>
            </a:r>
            <a:r>
              <a:rPr lang="en-US" b="1" i="1" dirty="0" err="1" smtClean="0"/>
              <a:t>gadang</a:t>
            </a:r>
            <a:r>
              <a:rPr lang="en-US" b="1" i="1" dirty="0" smtClean="0"/>
              <a:t> </a:t>
            </a:r>
            <a:r>
              <a:rPr lang="en-US" b="1" i="1" dirty="0" err="1" smtClean="0"/>
              <a:t>kawik</a:t>
            </a:r>
            <a:r>
              <a:rPr lang="en-US" b="1" dirty="0" smtClean="0"/>
              <a:t>, </a:t>
            </a:r>
            <a:r>
              <a:rPr lang="en-US" b="1" dirty="0" err="1" smtClean="0"/>
              <a:t>materalis</a:t>
            </a:r>
            <a:r>
              <a:rPr lang="en-US" b="1" dirty="0" smtClean="0"/>
              <a:t>)</a:t>
            </a:r>
          </a:p>
          <a:p>
            <a:pPr marL="514350" indent="-514350">
              <a:buClr>
                <a:schemeClr val="accent3"/>
              </a:buClr>
              <a:buFont typeface="Georgia"/>
              <a:buAutoNum type="arabicPeriod"/>
              <a:defRPr/>
            </a:pPr>
            <a:r>
              <a:rPr lang="en-US" b="1" dirty="0" err="1" smtClean="0"/>
              <a:t>Tipe</a:t>
            </a:r>
            <a:r>
              <a:rPr lang="en-US" b="1" dirty="0" smtClean="0"/>
              <a:t> ANAI-ANAI (</a:t>
            </a:r>
            <a:r>
              <a:rPr lang="en-US" b="1" dirty="0" err="1" smtClean="0"/>
              <a:t>gila</a:t>
            </a:r>
            <a:r>
              <a:rPr lang="en-US" b="1" dirty="0" smtClean="0"/>
              <a:t> </a:t>
            </a:r>
            <a:r>
              <a:rPr lang="en-US" b="1" i="1" dirty="0" smtClean="0"/>
              <a:t>trendy</a:t>
            </a:r>
            <a:r>
              <a:rPr lang="en-US" b="1" dirty="0" smtClean="0"/>
              <a:t>, </a:t>
            </a:r>
            <a:r>
              <a:rPr lang="en-US" b="1" dirty="0" err="1" smtClean="0"/>
              <a:t>besar</a:t>
            </a:r>
            <a:r>
              <a:rPr lang="en-US" b="1" dirty="0" smtClean="0"/>
              <a:t> </a:t>
            </a:r>
            <a:r>
              <a:rPr lang="en-US" b="1" dirty="0" err="1" smtClean="0"/>
              <a:t>pasak</a:t>
            </a:r>
            <a:r>
              <a:rPr lang="en-US" b="1" dirty="0" smtClean="0"/>
              <a:t> </a:t>
            </a:r>
            <a:r>
              <a:rPr lang="en-US" b="1" dirty="0" err="1" smtClean="0"/>
              <a:t>daripada</a:t>
            </a:r>
            <a:r>
              <a:rPr lang="en-US" b="1" dirty="0" smtClean="0"/>
              <a:t> </a:t>
            </a:r>
            <a:r>
              <a:rPr lang="en-US" b="1" dirty="0" err="1" smtClean="0"/>
              <a:t>tiang</a:t>
            </a:r>
            <a:r>
              <a:rPr lang="en-US" b="1" dirty="0" smtClean="0"/>
              <a:t>)</a:t>
            </a:r>
          </a:p>
          <a:p>
            <a:pPr marL="514350" indent="-514350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AutoNum type="arabicPeriod"/>
              <a:defRPr/>
            </a:pPr>
            <a:endParaRPr lang="en-US" dirty="0">
              <a:solidFill>
                <a:srgbClr val="0070C0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93371" y="856337"/>
            <a:ext cx="9318172" cy="1625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532906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3714" y="274638"/>
            <a:ext cx="10677870" cy="828448"/>
          </a:xfrm>
        </p:spPr>
        <p:txBody>
          <a:bodyPr/>
          <a:lstStyle/>
          <a:p>
            <a:r>
              <a:rPr lang="en-US" sz="3600" b="1" dirty="0" smtClean="0"/>
              <a:t>TIPE PEREMPUAN/</a:t>
            </a:r>
            <a:r>
              <a:rPr lang="en-US" sz="3600" b="1" i="1" dirty="0" smtClean="0"/>
              <a:t>GADIH</a:t>
            </a:r>
            <a:r>
              <a:rPr lang="en-US" sz="3600" b="1" dirty="0" smtClean="0"/>
              <a:t> YG TIDAK ABS-SBK</a:t>
            </a:r>
            <a:endParaRPr lang="en-US" sz="36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61143" y="1262743"/>
            <a:ext cx="10145486" cy="451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423684" y="728133"/>
            <a:ext cx="8768316" cy="5600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chemeClr val="tx1"/>
                </a:solidFill>
              </a:rPr>
              <a:t>TIPE PEREMPUAN/</a:t>
            </a:r>
            <a:r>
              <a:rPr lang="en-US" sz="4400" b="1" i="1" dirty="0" smtClean="0">
                <a:solidFill>
                  <a:schemeClr val="tx1"/>
                </a:solidFill>
              </a:rPr>
              <a:t>GADIH</a:t>
            </a:r>
            <a:r>
              <a:rPr lang="en-US" sz="4400" b="1" dirty="0" smtClean="0">
                <a:solidFill>
                  <a:schemeClr val="tx1"/>
                </a:solidFill>
              </a:rPr>
              <a:t> MINANGKABAU </a:t>
            </a:r>
            <a:endParaRPr lang="id-ID" sz="4400" b="1" dirty="0" smtClean="0">
              <a:solidFill>
                <a:schemeClr val="tx1"/>
              </a:solidFill>
            </a:endParaRPr>
          </a:p>
          <a:p>
            <a:pPr algn="ctr"/>
            <a:r>
              <a:rPr lang="en-US" sz="4400" b="1" dirty="0" smtClean="0">
                <a:solidFill>
                  <a:schemeClr val="tx1"/>
                </a:solidFill>
              </a:rPr>
              <a:t>YANG ABS-SBK</a:t>
            </a:r>
          </a:p>
          <a:p>
            <a:pPr algn="ctr"/>
            <a:endParaRPr lang="en-US" sz="4400" b="1" dirty="0" smtClean="0">
              <a:solidFill>
                <a:schemeClr val="tx1"/>
              </a:solidFill>
            </a:endParaRPr>
          </a:p>
          <a:p>
            <a:pPr algn="ctr"/>
            <a:endParaRPr lang="en-US" sz="4400" b="1" dirty="0" smtClean="0">
              <a:solidFill>
                <a:schemeClr val="tx1"/>
              </a:solidFill>
            </a:endParaRPr>
          </a:p>
          <a:p>
            <a:pPr algn="ctr"/>
            <a:endParaRPr lang="en-US" sz="4400" b="1" dirty="0" smtClean="0">
              <a:solidFill>
                <a:schemeClr val="tx1"/>
              </a:solidFill>
            </a:endParaRPr>
          </a:p>
          <a:p>
            <a:pPr algn="ctr"/>
            <a:endParaRPr lang="en-US" sz="4400" b="1" dirty="0" smtClean="0">
              <a:solidFill>
                <a:schemeClr val="tx1"/>
              </a:solidFill>
            </a:endParaRPr>
          </a:p>
        </p:txBody>
      </p:sp>
      <p:sp>
        <p:nvSpPr>
          <p:cNvPr id="3" name="Down Arrow 2"/>
          <p:cNvSpPr/>
          <p:nvPr/>
        </p:nvSpPr>
        <p:spPr>
          <a:xfrm>
            <a:off x="5140169" y="3759199"/>
            <a:ext cx="2610460" cy="1364343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2229" y="728134"/>
            <a:ext cx="3871938" cy="5757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775044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4144" y="348343"/>
            <a:ext cx="9997440" cy="1553028"/>
          </a:xfrm>
        </p:spPr>
        <p:txBody>
          <a:bodyPr/>
          <a:lstStyle/>
          <a:p>
            <a:r>
              <a:rPr lang="en-US" b="1" dirty="0" smtClean="0">
                <a:solidFill>
                  <a:srgbClr val="0070C0"/>
                </a:solidFill>
              </a:rPr>
              <a:t>GADIH MINANG TIPE RAMO-RAMO</a:t>
            </a:r>
            <a:br>
              <a:rPr lang="en-US" b="1" dirty="0" smtClean="0">
                <a:solidFill>
                  <a:srgbClr val="0070C0"/>
                </a:solidFill>
              </a:rPr>
            </a:b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030514" y="1190171"/>
            <a:ext cx="12874171" cy="5058229"/>
          </a:xfrm>
        </p:spPr>
        <p:txBody>
          <a:bodyPr/>
          <a:lstStyle/>
          <a:p>
            <a:pPr algn="r">
              <a:buNone/>
            </a:pP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            </a:t>
            </a:r>
            <a:r>
              <a:rPr lang="en-US" b="1" i="1" dirty="0" err="1" smtClean="0">
                <a:latin typeface="Times New Roman" pitchFamily="18" charset="0"/>
                <a:cs typeface="Times New Roman" pitchFamily="18" charset="0"/>
              </a:rPr>
              <a:t>Awak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elok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bulu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 smtClean="0">
                <a:latin typeface="Times New Roman" pitchFamily="18" charset="0"/>
                <a:cs typeface="Times New Roman" pitchFamily="18" charset="0"/>
              </a:rPr>
              <a:t>baminyak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b="1" i="1" dirty="0" err="1" smtClean="0">
                <a:latin typeface="Times New Roman" pitchFamily="18" charset="0"/>
                <a:cs typeface="Times New Roman" pitchFamily="18" charset="0"/>
              </a:rPr>
              <a:t>sayok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babungo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baliak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balah</a:t>
            </a:r>
            <a:endParaRPr lang="en-US" b="1" i="1" dirty="0">
              <a:latin typeface="Times New Roman" pitchFamily="18" charset="0"/>
              <a:cs typeface="Times New Roman" pitchFamily="18" charset="0"/>
            </a:endParaRPr>
          </a:p>
          <a:p>
            <a:pPr algn="r">
              <a:buNone/>
            </a:pP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Jinak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bak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raso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ka </a:t>
            </a:r>
            <a:r>
              <a:rPr lang="en-US" b="1" i="1" dirty="0" err="1" smtClean="0">
                <a:latin typeface="Times New Roman" pitchFamily="18" charset="0"/>
                <a:cs typeface="Times New Roman" pitchFamily="18" charset="0"/>
              </a:rPr>
              <a:t>tacakau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b="1" i="1" dirty="0" err="1" smtClean="0">
                <a:latin typeface="Times New Roman" pitchFamily="18" charset="0"/>
                <a:cs typeface="Times New Roman" pitchFamily="18" charset="0"/>
              </a:rPr>
              <a:t>lia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nyo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 smtClean="0">
                <a:latin typeface="Times New Roman" pitchFamily="18" charset="0"/>
                <a:cs typeface="Times New Roman" pitchFamily="18" charset="0"/>
              </a:rPr>
              <a:t>Allahurabbi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r">
              <a:buNone/>
            </a:pP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Nyo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 smtClean="0">
                <a:latin typeface="Times New Roman" pitchFamily="18" charset="0"/>
                <a:cs typeface="Times New Roman" pitchFamily="18" charset="0"/>
              </a:rPr>
              <a:t>basikua-sikua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b="1" i="1" dirty="0" err="1" smtClean="0">
                <a:latin typeface="Times New Roman" pitchFamily="18" charset="0"/>
                <a:cs typeface="Times New Roman" pitchFamily="18" charset="0"/>
              </a:rPr>
              <a:t>tabangnyo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 smtClean="0">
                <a:latin typeface="Times New Roman" pitchFamily="18" charset="0"/>
                <a:cs typeface="Times New Roman" pitchFamily="18" charset="0"/>
              </a:rPr>
              <a:t>bakawan-kawan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b="1" i="1" dirty="0">
              <a:latin typeface="Times New Roman" pitchFamily="18" charset="0"/>
              <a:cs typeface="Times New Roman" pitchFamily="18" charset="0"/>
            </a:endParaRPr>
          </a:p>
          <a:p>
            <a:pPr algn="r">
              <a:buNone/>
            </a:pP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Bakutiko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mangko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 smtClean="0">
                <a:latin typeface="Times New Roman" pitchFamily="18" charset="0"/>
                <a:cs typeface="Times New Roman" pitchFamily="18" charset="0"/>
              </a:rPr>
              <a:t>kalua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b="1" i="1" dirty="0" err="1" smtClean="0">
                <a:latin typeface="Times New Roman" pitchFamily="18" charset="0"/>
                <a:cs typeface="Times New Roman" pitchFamily="18" charset="0"/>
              </a:rPr>
              <a:t>basamo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baru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nyo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nampak</a:t>
            </a:r>
            <a:endParaRPr lang="en-US" b="1" i="1" dirty="0">
              <a:latin typeface="Times New Roman" pitchFamily="18" charset="0"/>
              <a:cs typeface="Times New Roman" pitchFamily="18" charset="0"/>
            </a:endParaRPr>
          </a:p>
          <a:p>
            <a:pPr algn="r">
              <a:buNone/>
            </a:pP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Bamain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bukan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sambarang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main,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tapi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bamain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en-US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r">
              <a:buNone/>
            </a:pPr>
            <a:r>
              <a:rPr lang="en-US" b="1" i="1" dirty="0" err="1" smtClean="0">
                <a:latin typeface="Times New Roman" pitchFamily="18" charset="0"/>
                <a:cs typeface="Times New Roman" pitchFamily="18" charset="0"/>
              </a:rPr>
              <a:t>kahalai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 smtClean="0">
                <a:latin typeface="Times New Roman" pitchFamily="18" charset="0"/>
                <a:cs typeface="Times New Roman" pitchFamily="18" charset="0"/>
              </a:rPr>
              <a:t>bungo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b="1" i="1" dirty="0" err="1" smtClean="0">
                <a:latin typeface="Times New Roman" pitchFamily="18" charset="0"/>
                <a:cs typeface="Times New Roman" pitchFamily="18" charset="0"/>
              </a:rPr>
              <a:t>batandang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 ka </a:t>
            </a:r>
            <a:r>
              <a:rPr lang="en-US" b="1" i="1" dirty="0" err="1" smtClean="0">
                <a:latin typeface="Times New Roman" pitchFamily="18" charset="0"/>
                <a:cs typeface="Times New Roman" pitchFamily="18" charset="0"/>
              </a:rPr>
              <a:t>banang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sari.</a:t>
            </a:r>
          </a:p>
          <a:p>
            <a:pPr algn="r">
              <a:buNone/>
            </a:pP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Dek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arif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pandai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 smtClean="0">
                <a:latin typeface="Times New Roman" pitchFamily="18" charset="0"/>
                <a:cs typeface="Times New Roman" pitchFamily="18" charset="0"/>
              </a:rPr>
              <a:t>batenggang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haluih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lunak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 smtClean="0">
                <a:latin typeface="Times New Roman" pitchFamily="18" charset="0"/>
                <a:cs typeface="Times New Roman" pitchFamily="18" charset="0"/>
              </a:rPr>
              <a:t>baokan</a:t>
            </a:r>
            <a:endParaRPr lang="en-US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r">
              <a:buNone/>
            </a:pP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badan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b="1" i="1" dirty="0" err="1" smtClean="0">
                <a:latin typeface="Times New Roman" pitchFamily="18" charset="0"/>
                <a:cs typeface="Times New Roman" pitchFamily="18" charset="0"/>
              </a:rPr>
              <a:t>mako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daun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pangaran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tak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tagoyang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r">
              <a:buNone/>
            </a:pP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Silaro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indak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nyo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 smtClean="0">
                <a:latin typeface="Times New Roman" pitchFamily="18" charset="0"/>
                <a:cs typeface="Times New Roman" pitchFamily="18" charset="0"/>
              </a:rPr>
              <a:t>gugua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tangkai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nan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 smtClean="0">
                <a:latin typeface="Times New Roman" pitchFamily="18" charset="0"/>
                <a:cs typeface="Times New Roman" pitchFamily="18" charset="0"/>
              </a:rPr>
              <a:t>mintak</a:t>
            </a:r>
            <a:endParaRPr lang="en-US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r">
              <a:buNone/>
            </a:pP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 smtClean="0">
                <a:latin typeface="Times New Roman" pitchFamily="18" charset="0"/>
                <a:cs typeface="Times New Roman" pitchFamily="18" charset="0"/>
              </a:rPr>
              <a:t>diinggoki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b="1" i="1" dirty="0" err="1" smtClean="0">
                <a:latin typeface="Times New Roman" pitchFamily="18" charset="0"/>
                <a:cs typeface="Times New Roman" pitchFamily="18" charset="0"/>
              </a:rPr>
              <a:t>baitu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budi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ramo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ramo</a:t>
            </a:r>
            <a:endParaRPr lang="en-US" b="1" i="1" dirty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464466" y="1712675"/>
            <a:ext cx="4601028" cy="4731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475878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4539" y="274638"/>
            <a:ext cx="10487045" cy="1143000"/>
          </a:xfrm>
        </p:spPr>
        <p:txBody>
          <a:bodyPr/>
          <a:lstStyle/>
          <a:p>
            <a:pPr algn="ctr"/>
            <a:r>
              <a:rPr lang="en-US" sz="4000" b="1" dirty="0" smtClean="0">
                <a:solidFill>
                  <a:srgbClr val="0070C0"/>
                </a:solidFill>
              </a:rPr>
              <a:t>GADIH MINANG TIPE RAMO-RAMO</a:t>
            </a:r>
            <a:br>
              <a:rPr lang="en-US" sz="4000" b="1" dirty="0" smtClean="0">
                <a:solidFill>
                  <a:srgbClr val="0070C0"/>
                </a:solidFill>
              </a:rPr>
            </a:br>
            <a:r>
              <a:rPr lang="en-US" sz="4000" b="1" dirty="0" smtClean="0">
                <a:solidFill>
                  <a:srgbClr val="0070C0"/>
                </a:solidFill>
              </a:rPr>
              <a:t>SEBAGAI AGEN </a:t>
            </a:r>
            <a:r>
              <a:rPr lang="en-US" sz="4000" b="1" dirty="0">
                <a:solidFill>
                  <a:srgbClr val="0070C0"/>
                </a:solidFill>
              </a:rPr>
              <a:t>PERUBAHAN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26665452"/>
              </p:ext>
            </p:extLst>
          </p:nvPr>
        </p:nvGraphicFramePr>
        <p:xfrm>
          <a:off x="508000" y="1447800"/>
          <a:ext cx="10638055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296229" y="2699654"/>
            <a:ext cx="3062514" cy="35850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484455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343" y="274638"/>
            <a:ext cx="11055241" cy="944562"/>
          </a:xfrm>
        </p:spPr>
        <p:txBody>
          <a:bodyPr>
            <a:normAutofit/>
          </a:bodyPr>
          <a:lstStyle/>
          <a:p>
            <a:r>
              <a:rPr lang="en-US" sz="3600" b="1" dirty="0" smtClean="0"/>
              <a:t>BAGAIMANA SEHARUSNYA GADIH MINANG?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77029" y="1262743"/>
            <a:ext cx="8708570" cy="5366657"/>
          </a:xfrm>
        </p:spPr>
        <p:txBody>
          <a:bodyPr>
            <a:normAutofit lnSpcReduction="10000"/>
          </a:bodyPr>
          <a:lstStyle/>
          <a:p>
            <a:r>
              <a:rPr lang="en-US" sz="3200" dirty="0" err="1" smtClean="0"/>
              <a:t>Karena</a:t>
            </a:r>
            <a:r>
              <a:rPr lang="en-US" sz="3200" dirty="0" smtClean="0"/>
              <a:t> </a:t>
            </a:r>
            <a:r>
              <a:rPr lang="en-US" sz="3200" dirty="0" err="1" smtClean="0"/>
              <a:t>itu</a:t>
            </a:r>
            <a:r>
              <a:rPr lang="en-US" sz="3200" dirty="0" smtClean="0"/>
              <a:t>, </a:t>
            </a:r>
            <a:r>
              <a:rPr lang="en-US" sz="3200" dirty="0" err="1" smtClean="0"/>
              <a:t>sudah</a:t>
            </a:r>
            <a:r>
              <a:rPr lang="en-US" sz="3200" dirty="0" smtClean="0"/>
              <a:t> </a:t>
            </a:r>
            <a:r>
              <a:rPr lang="en-US" sz="3200" dirty="0" err="1" smtClean="0"/>
              <a:t>sepatutnyalah</a:t>
            </a:r>
            <a:r>
              <a:rPr lang="en-US" sz="3200" dirty="0" smtClean="0"/>
              <a:t>  GENERASI MUDA PADUSI MINANG </a:t>
            </a:r>
            <a:r>
              <a:rPr lang="en-US" sz="3200" dirty="0" err="1" smtClean="0"/>
              <a:t>menjaga</a:t>
            </a:r>
            <a:r>
              <a:rPr lang="en-US" sz="3200" dirty="0" smtClean="0"/>
              <a:t> </a:t>
            </a:r>
            <a:r>
              <a:rPr lang="en-US" sz="3200" dirty="0" err="1" smtClean="0"/>
              <a:t>dan</a:t>
            </a:r>
            <a:r>
              <a:rPr lang="en-US" sz="3200" dirty="0" smtClean="0"/>
              <a:t> </a:t>
            </a:r>
            <a:r>
              <a:rPr lang="en-US" sz="3200" dirty="0" err="1" smtClean="0"/>
              <a:t>meneruskan</a:t>
            </a:r>
            <a:r>
              <a:rPr lang="en-US" sz="3200" dirty="0" smtClean="0"/>
              <a:t> TRADISI </a:t>
            </a:r>
            <a:r>
              <a:rPr lang="en-US" sz="3200" dirty="0" err="1" smtClean="0"/>
              <a:t>supaya</a:t>
            </a:r>
            <a:r>
              <a:rPr lang="en-US" sz="3200" dirty="0" smtClean="0"/>
              <a:t>  ADAT TERUS LESTARI </a:t>
            </a:r>
            <a:r>
              <a:rPr lang="en-US" sz="3200" dirty="0" err="1" smtClean="0"/>
              <a:t>dan</a:t>
            </a:r>
            <a:r>
              <a:rPr lang="en-US" sz="3200" dirty="0" smtClean="0"/>
              <a:t> REGENERASI </a:t>
            </a:r>
            <a:r>
              <a:rPr lang="en-US" sz="3200" dirty="0" err="1" smtClean="0"/>
              <a:t>dapat</a:t>
            </a:r>
            <a:r>
              <a:rPr lang="en-US" sz="3200" dirty="0" smtClean="0"/>
              <a:t> </a:t>
            </a:r>
            <a:r>
              <a:rPr lang="en-US" sz="3200" dirty="0" err="1" smtClean="0"/>
              <a:t>tercipta</a:t>
            </a:r>
            <a:r>
              <a:rPr lang="en-US" sz="3200" dirty="0" smtClean="0"/>
              <a:t>/</a:t>
            </a:r>
            <a:r>
              <a:rPr lang="en-US" sz="3200" dirty="0" err="1" smtClean="0"/>
              <a:t>terwujud</a:t>
            </a:r>
            <a:r>
              <a:rPr lang="en-US" sz="3200" dirty="0" smtClean="0"/>
              <a:t>. </a:t>
            </a:r>
          </a:p>
          <a:p>
            <a:pPr>
              <a:buNone/>
            </a:pPr>
            <a:endParaRPr lang="en-US" sz="3200" dirty="0" smtClean="0"/>
          </a:p>
          <a:p>
            <a:pPr algn="ctr">
              <a:buNone/>
            </a:pPr>
            <a:r>
              <a:rPr lang="en-US" sz="3200" b="1" dirty="0" smtClean="0"/>
              <a:t>BAGAIMANA CARANYA?</a:t>
            </a:r>
          </a:p>
          <a:p>
            <a:pPr algn="ctr">
              <a:buNone/>
            </a:pPr>
            <a:endParaRPr lang="en-US" sz="3200" b="1" dirty="0" smtClean="0"/>
          </a:p>
          <a:p>
            <a:r>
              <a:rPr lang="en-US" sz="3200" dirty="0" smtClean="0"/>
              <a:t>PELAJARI </a:t>
            </a:r>
            <a:r>
              <a:rPr lang="en-US" sz="3200" dirty="0" err="1" smtClean="0"/>
              <a:t>dan</a:t>
            </a:r>
            <a:r>
              <a:rPr lang="en-US" sz="3200" dirty="0" smtClean="0"/>
              <a:t> PAHAMI ADAT </a:t>
            </a:r>
            <a:r>
              <a:rPr lang="en-US" sz="3200" dirty="0" err="1" smtClean="0"/>
              <a:t>dengan</a:t>
            </a:r>
            <a:r>
              <a:rPr lang="en-US" sz="3200" dirty="0" smtClean="0"/>
              <a:t> </a:t>
            </a:r>
            <a:r>
              <a:rPr lang="en-US" sz="3200" dirty="0" err="1" smtClean="0"/>
              <a:t>baik</a:t>
            </a:r>
            <a:r>
              <a:rPr lang="en-US" sz="3200" dirty="0" smtClean="0"/>
              <a:t> </a:t>
            </a:r>
            <a:r>
              <a:rPr lang="en-US" sz="3200" dirty="0" err="1" smtClean="0"/>
              <a:t>sebagaimana</a:t>
            </a:r>
            <a:r>
              <a:rPr lang="en-US" sz="3200" dirty="0" smtClean="0"/>
              <a:t> </a:t>
            </a:r>
            <a:r>
              <a:rPr lang="en-US" sz="3200" dirty="0" err="1" smtClean="0"/>
              <a:t>mempelajari</a:t>
            </a:r>
            <a:r>
              <a:rPr lang="en-US" sz="3200" dirty="0" smtClean="0"/>
              <a:t> </a:t>
            </a:r>
            <a:r>
              <a:rPr lang="en-US" sz="3200" dirty="0" err="1" smtClean="0"/>
              <a:t>ilmu</a:t>
            </a:r>
            <a:r>
              <a:rPr lang="en-US" sz="3200" dirty="0" smtClean="0"/>
              <a:t> lain, </a:t>
            </a:r>
            <a:r>
              <a:rPr lang="en-US" sz="3200" dirty="0" err="1" smtClean="0"/>
              <a:t>bahkan</a:t>
            </a:r>
            <a:r>
              <a:rPr lang="en-US" sz="3200" dirty="0" smtClean="0"/>
              <a:t> </a:t>
            </a:r>
            <a:r>
              <a:rPr lang="en-US" sz="3200" dirty="0" err="1" smtClean="0"/>
              <a:t>secepat</a:t>
            </a:r>
            <a:r>
              <a:rPr lang="en-US" sz="3200" dirty="0" smtClean="0"/>
              <a:t> </a:t>
            </a:r>
            <a:r>
              <a:rPr lang="en-US" sz="3200" dirty="0" err="1" smtClean="0"/>
              <a:t>mempelajari</a:t>
            </a:r>
            <a:r>
              <a:rPr lang="en-US" sz="3200" dirty="0" smtClean="0"/>
              <a:t> Telekomunikasi </a:t>
            </a:r>
            <a:r>
              <a:rPr lang="en-US" sz="3200" dirty="0" err="1" smtClean="0"/>
              <a:t>Informasi</a:t>
            </a:r>
            <a:r>
              <a:rPr lang="en-US" sz="3200" dirty="0" smtClean="0"/>
              <a:t> yang </a:t>
            </a:r>
            <a:r>
              <a:rPr lang="en-US" sz="3200" dirty="0" err="1" smtClean="0"/>
              <a:t>sering</a:t>
            </a:r>
            <a:r>
              <a:rPr lang="en-US" sz="3200" dirty="0" smtClean="0"/>
              <a:t> </a:t>
            </a:r>
            <a:r>
              <a:rPr lang="en-US" sz="3200" dirty="0" err="1" smtClean="0"/>
              <a:t>digandrungi</a:t>
            </a:r>
            <a:r>
              <a:rPr lang="en-US" sz="3200" dirty="0" smtClean="0"/>
              <a:t>.</a:t>
            </a:r>
            <a:endParaRPr lang="en-US" sz="32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7621" y="1472985"/>
            <a:ext cx="2581275" cy="4492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BUDAYA MINANGKABAU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2400" y="1447800"/>
            <a:ext cx="10489184" cy="48006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b="1" dirty="0" err="1" smtClean="0"/>
              <a:t>Adat</a:t>
            </a:r>
            <a:r>
              <a:rPr lang="en-US" b="1" dirty="0" smtClean="0"/>
              <a:t> </a:t>
            </a:r>
            <a:r>
              <a:rPr lang="en-US" b="1" dirty="0" err="1" smtClean="0"/>
              <a:t>mendidik</a:t>
            </a:r>
            <a:r>
              <a:rPr lang="en-US" b="1" dirty="0" smtClean="0"/>
              <a:t> </a:t>
            </a:r>
            <a:r>
              <a:rPr lang="en-US" b="1" dirty="0" err="1" smtClean="0"/>
              <a:t>kita</a:t>
            </a:r>
            <a:r>
              <a:rPr lang="en-US" b="1" dirty="0" smtClean="0"/>
              <a:t> </a:t>
            </a:r>
            <a:r>
              <a:rPr lang="en-US" b="1" dirty="0" err="1" smtClean="0"/>
              <a:t>dengan</a:t>
            </a:r>
            <a:r>
              <a:rPr lang="en-US" b="1" dirty="0" smtClean="0"/>
              <a:t> </a:t>
            </a:r>
            <a:r>
              <a:rPr lang="en-US" b="1" dirty="0" err="1" smtClean="0"/>
              <a:t>filosofis</a:t>
            </a:r>
            <a:endParaRPr lang="en-US" b="1" dirty="0" smtClean="0"/>
          </a:p>
          <a:p>
            <a:pPr algn="ctr">
              <a:buNone/>
            </a:pPr>
            <a:endParaRPr lang="en-US" sz="1200" dirty="0" smtClean="0"/>
          </a:p>
          <a:p>
            <a:pPr algn="ctr">
              <a:buNone/>
            </a:pPr>
            <a:r>
              <a:rPr lang="en-US" sz="4800" b="1" dirty="0" smtClean="0"/>
              <a:t>“</a:t>
            </a:r>
            <a:r>
              <a:rPr lang="en-US" sz="4800" b="1" dirty="0" err="1" smtClean="0"/>
              <a:t>Alam</a:t>
            </a:r>
            <a:r>
              <a:rPr lang="en-US" sz="4800" b="1" dirty="0" smtClean="0"/>
              <a:t> </a:t>
            </a:r>
            <a:r>
              <a:rPr lang="en-US" sz="4800" b="1" dirty="0" err="1" smtClean="0"/>
              <a:t>Takambang</a:t>
            </a:r>
            <a:r>
              <a:rPr lang="en-US" sz="4800" b="1" dirty="0" smtClean="0"/>
              <a:t> </a:t>
            </a:r>
          </a:p>
          <a:p>
            <a:pPr algn="ctr">
              <a:buNone/>
            </a:pPr>
            <a:r>
              <a:rPr lang="en-US" sz="4800" b="1" dirty="0" err="1" smtClean="0"/>
              <a:t>Jadi</a:t>
            </a:r>
            <a:r>
              <a:rPr lang="en-US" sz="4800" b="1" dirty="0" smtClean="0"/>
              <a:t> Guru”</a:t>
            </a:r>
          </a:p>
          <a:p>
            <a:pPr algn="ctr">
              <a:buNone/>
            </a:pPr>
            <a:endParaRPr lang="en-US" sz="4800" b="1" dirty="0" smtClean="0"/>
          </a:p>
          <a:p>
            <a:pPr algn="ctr">
              <a:buNone/>
            </a:pPr>
            <a:r>
              <a:rPr lang="en-US" sz="4000" b="1" dirty="0" err="1" smtClean="0"/>
              <a:t>dengan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beberapa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prinsip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hidup</a:t>
            </a:r>
            <a:endParaRPr lang="en-US" sz="4000" b="1" dirty="0" smtClean="0"/>
          </a:p>
          <a:p>
            <a:pPr marL="596646" indent="-514350" algn="ctr">
              <a:buNone/>
            </a:pPr>
            <a:endParaRPr lang="en-US" dirty="0" smtClean="0"/>
          </a:p>
          <a:p>
            <a:pPr marL="596646" indent="-514350" algn="ctr">
              <a:buAutoNum type="arabicPeriod"/>
            </a:pPr>
            <a:endParaRPr lang="en-US" dirty="0" smtClean="0"/>
          </a:p>
          <a:p>
            <a:pPr marL="596646" indent="-514350" algn="ctr">
              <a:buAutoNum type="arabicPeriod"/>
            </a:pPr>
            <a:endParaRPr lang="en-US" sz="35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274638"/>
            <a:ext cx="11098784" cy="1143000"/>
          </a:xfrm>
        </p:spPr>
        <p:txBody>
          <a:bodyPr>
            <a:normAutofit/>
          </a:bodyPr>
          <a:lstStyle/>
          <a:p>
            <a:r>
              <a:rPr lang="en-US" b="1" dirty="0" smtClean="0"/>
              <a:t>1. </a:t>
            </a:r>
            <a:r>
              <a:rPr lang="en-US" b="1" dirty="0" err="1" smtClean="0"/>
              <a:t>Hiduplah</a:t>
            </a:r>
            <a:r>
              <a:rPr lang="en-US" b="1" dirty="0" smtClean="0"/>
              <a:t> </a:t>
            </a:r>
            <a:r>
              <a:rPr lang="en-US" b="1" dirty="0" err="1" smtClean="0"/>
              <a:t>dengan</a:t>
            </a:r>
            <a:r>
              <a:rPr lang="en-US" b="1" dirty="0" smtClean="0"/>
              <a:t> </a:t>
            </a:r>
            <a:r>
              <a:rPr lang="en-US" b="1" dirty="0" err="1" smtClean="0"/>
              <a:t>Motivasi</a:t>
            </a:r>
            <a:r>
              <a:rPr lang="en-US" b="1" dirty="0" smtClean="0"/>
              <a:t> </a:t>
            </a:r>
            <a:r>
              <a:rPr lang="en-US" b="1" dirty="0" err="1" smtClean="0"/>
              <a:t>Tinggi</a:t>
            </a:r>
            <a:r>
              <a:rPr lang="en-US" b="1" dirty="0" smtClean="0"/>
              <a:t>!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94628" y="1045030"/>
            <a:ext cx="7716955" cy="5326742"/>
          </a:xfrm>
        </p:spPr>
        <p:txBody>
          <a:bodyPr>
            <a:normAutofit/>
          </a:bodyPr>
          <a:lstStyle/>
          <a:p>
            <a:r>
              <a:rPr lang="en-US" sz="3200" dirty="0" err="1" smtClean="0"/>
              <a:t>Budaya</a:t>
            </a:r>
            <a:r>
              <a:rPr lang="en-US" sz="3200" dirty="0" smtClean="0"/>
              <a:t> </a:t>
            </a:r>
            <a:r>
              <a:rPr lang="en-US" sz="3200" dirty="0" err="1" smtClean="0"/>
              <a:t>Minangkabau</a:t>
            </a:r>
            <a:r>
              <a:rPr lang="en-US" sz="3200" dirty="0" smtClean="0"/>
              <a:t> </a:t>
            </a:r>
            <a:r>
              <a:rPr lang="en-US" sz="3200" dirty="0" err="1" smtClean="0"/>
              <a:t>memberi</a:t>
            </a:r>
            <a:r>
              <a:rPr lang="en-US" sz="3200" dirty="0" smtClean="0"/>
              <a:t> </a:t>
            </a:r>
            <a:r>
              <a:rPr lang="en-US" sz="3200" dirty="0" err="1" smtClean="0"/>
              <a:t>peluang</a:t>
            </a:r>
            <a:r>
              <a:rPr lang="en-US" sz="3200" dirty="0" smtClean="0"/>
              <a:t> </a:t>
            </a:r>
            <a:r>
              <a:rPr lang="en-US" sz="3200" dirty="0" err="1" smtClean="0"/>
              <a:t>masyarakatnya</a:t>
            </a:r>
            <a:r>
              <a:rPr lang="en-US" sz="3200" dirty="0" smtClean="0"/>
              <a:t> </a:t>
            </a:r>
            <a:r>
              <a:rPr lang="en-US" sz="3200" dirty="0" err="1" smtClean="0"/>
              <a:t>bisa</a:t>
            </a:r>
            <a:r>
              <a:rPr lang="en-US" sz="3200" dirty="0" smtClean="0"/>
              <a:t> </a:t>
            </a:r>
            <a:r>
              <a:rPr lang="en-US" sz="3200" dirty="0" err="1" smtClean="0"/>
              <a:t>berkembang</a:t>
            </a:r>
            <a:r>
              <a:rPr lang="en-US" sz="3200" dirty="0" smtClean="0"/>
              <a:t> </a:t>
            </a:r>
            <a:r>
              <a:rPr lang="en-US" sz="3200" dirty="0" err="1" smtClean="0"/>
              <a:t>sesuai</a:t>
            </a:r>
            <a:r>
              <a:rPr lang="en-US" sz="3200" dirty="0" smtClean="0"/>
              <a:t> </a:t>
            </a:r>
            <a:r>
              <a:rPr lang="en-US" sz="3200" dirty="0" err="1" smtClean="0"/>
              <a:t>dengan</a:t>
            </a:r>
            <a:r>
              <a:rPr lang="en-US" sz="3200" dirty="0" smtClean="0"/>
              <a:t> </a:t>
            </a:r>
            <a:r>
              <a:rPr lang="en-US" sz="3200" dirty="0" err="1" smtClean="0"/>
              <a:t>perkembangan</a:t>
            </a:r>
            <a:r>
              <a:rPr lang="en-US" sz="3200" dirty="0" smtClean="0"/>
              <a:t> </a:t>
            </a:r>
            <a:r>
              <a:rPr lang="en-US" sz="3200" dirty="0" err="1" smtClean="0"/>
              <a:t>dunia</a:t>
            </a:r>
            <a:r>
              <a:rPr lang="en-US" sz="3200" dirty="0" smtClean="0"/>
              <a:t> </a:t>
            </a:r>
            <a:r>
              <a:rPr lang="en-US" sz="3200" dirty="0" err="1" smtClean="0"/>
              <a:t>itu</a:t>
            </a:r>
            <a:r>
              <a:rPr lang="en-US" sz="3200" dirty="0" smtClean="0"/>
              <a:t> </a:t>
            </a:r>
            <a:r>
              <a:rPr lang="en-US" sz="3200" dirty="0" err="1" smtClean="0"/>
              <a:t>sendiri</a:t>
            </a:r>
            <a:r>
              <a:rPr lang="en-US" sz="3200" dirty="0" smtClean="0"/>
              <a:t>, </a:t>
            </a:r>
            <a:r>
              <a:rPr lang="en-US" sz="3200" dirty="0" err="1" smtClean="0"/>
              <a:t>dengan</a:t>
            </a:r>
            <a:r>
              <a:rPr lang="en-US" sz="3200" dirty="0" smtClean="0"/>
              <a:t> </a:t>
            </a:r>
            <a:r>
              <a:rPr lang="en-US" sz="3200" dirty="0" err="1" smtClean="0"/>
              <a:t>ungkapan</a:t>
            </a:r>
            <a:r>
              <a:rPr lang="en-US" sz="3200" dirty="0" smtClean="0"/>
              <a:t>:</a:t>
            </a:r>
          </a:p>
          <a:p>
            <a:pPr algn="ctr">
              <a:buNone/>
            </a:pPr>
            <a:r>
              <a:rPr lang="en-US" sz="3600" b="1" i="1" dirty="0" smtClean="0"/>
              <a:t>“</a:t>
            </a:r>
            <a:r>
              <a:rPr lang="en-US" sz="3600" b="1" i="1" dirty="0" err="1" smtClean="0"/>
              <a:t>Malawan</a:t>
            </a:r>
            <a:r>
              <a:rPr lang="en-US" sz="3600" b="1" i="1" dirty="0" smtClean="0"/>
              <a:t> </a:t>
            </a:r>
            <a:r>
              <a:rPr lang="en-US" sz="3600" b="1" i="1" dirty="0" err="1" smtClean="0"/>
              <a:t>dunia</a:t>
            </a:r>
            <a:r>
              <a:rPr lang="en-US" sz="3600" b="1" i="1" dirty="0" smtClean="0"/>
              <a:t> </a:t>
            </a:r>
            <a:r>
              <a:rPr lang="en-US" sz="3600" b="1" i="1" dirty="0" err="1" smtClean="0"/>
              <a:t>urang</a:t>
            </a:r>
            <a:r>
              <a:rPr lang="en-US" sz="3600" b="1" i="1" dirty="0" smtClean="0"/>
              <a:t>.”</a:t>
            </a:r>
          </a:p>
          <a:p>
            <a:r>
              <a:rPr lang="en-US" sz="3200" dirty="0" err="1" smtClean="0"/>
              <a:t>Artinya</a:t>
            </a:r>
            <a:r>
              <a:rPr lang="en-US" sz="3200" dirty="0" smtClean="0"/>
              <a:t>, </a:t>
            </a:r>
            <a:r>
              <a:rPr lang="en-US" sz="3200" dirty="0" err="1" smtClean="0"/>
              <a:t>dibolehkan</a:t>
            </a:r>
            <a:r>
              <a:rPr lang="en-US" sz="3200" dirty="0" smtClean="0"/>
              <a:t> </a:t>
            </a:r>
            <a:r>
              <a:rPr lang="en-US" sz="3200" b="1" i="1" dirty="0" err="1" smtClean="0"/>
              <a:t>hidup</a:t>
            </a:r>
            <a:r>
              <a:rPr lang="en-US" sz="3200" b="1" i="1" dirty="0" smtClean="0"/>
              <a:t> </a:t>
            </a:r>
            <a:r>
              <a:rPr lang="en-US" sz="3200" b="1" i="1" dirty="0" err="1" smtClean="0"/>
              <a:t>kompetitif</a:t>
            </a:r>
            <a:r>
              <a:rPr lang="en-US" sz="3200" b="1" i="1" dirty="0" smtClean="0"/>
              <a:t> </a:t>
            </a:r>
            <a:r>
              <a:rPr lang="en-US" sz="3200" b="1" i="1" dirty="0" err="1" smtClean="0"/>
              <a:t>secara</a:t>
            </a:r>
            <a:r>
              <a:rPr lang="en-US" sz="3200" b="1" i="1" dirty="0" smtClean="0"/>
              <a:t> </a:t>
            </a:r>
            <a:r>
              <a:rPr lang="en-US" sz="3200" b="1" i="1" dirty="0" err="1" smtClean="0"/>
              <a:t>positif</a:t>
            </a:r>
            <a:r>
              <a:rPr lang="en-US" sz="3200" b="1" i="1" dirty="0" smtClean="0"/>
              <a:t>  </a:t>
            </a:r>
            <a:r>
              <a:rPr lang="en-US" sz="3200" i="1" dirty="0" err="1" smtClean="0"/>
              <a:t>untuk</a:t>
            </a:r>
            <a:r>
              <a:rPr lang="en-US" sz="3200" i="1" dirty="0" smtClean="0"/>
              <a:t> </a:t>
            </a:r>
            <a:r>
              <a:rPr lang="en-US" sz="3200" i="1" dirty="0" err="1" smtClean="0"/>
              <a:t>mencapai</a:t>
            </a:r>
            <a:r>
              <a:rPr lang="en-US" sz="3200" i="1" dirty="0" smtClean="0"/>
              <a:t> </a:t>
            </a:r>
            <a:r>
              <a:rPr lang="en-US" sz="3200" i="1" dirty="0" err="1" smtClean="0"/>
              <a:t>kepintaran</a:t>
            </a:r>
            <a:r>
              <a:rPr lang="en-US" sz="3200" i="1" dirty="0" smtClean="0"/>
              <a:t> </a:t>
            </a:r>
            <a:r>
              <a:rPr lang="en-US" sz="3200" i="1" dirty="0" err="1" smtClean="0"/>
              <a:t>dan</a:t>
            </a:r>
            <a:r>
              <a:rPr lang="en-US" sz="3200" i="1" dirty="0" smtClean="0"/>
              <a:t> </a:t>
            </a:r>
            <a:r>
              <a:rPr lang="en-US" sz="3200" i="1" dirty="0" err="1" smtClean="0"/>
              <a:t>kemuliaan</a:t>
            </a:r>
            <a:r>
              <a:rPr lang="en-US" sz="3200" dirty="0" smtClean="0"/>
              <a:t>, </a:t>
            </a:r>
            <a:r>
              <a:rPr lang="en-US" sz="3200" dirty="0" err="1" smtClean="0"/>
              <a:t>karena</a:t>
            </a:r>
            <a:r>
              <a:rPr lang="en-US" sz="3200" dirty="0" smtClean="0"/>
              <a:t> </a:t>
            </a:r>
            <a:r>
              <a:rPr lang="en-US" sz="3200" dirty="0" err="1" smtClean="0"/>
              <a:t>adat</a:t>
            </a:r>
            <a:r>
              <a:rPr lang="en-US" sz="3200" dirty="0" smtClean="0"/>
              <a:t>  </a:t>
            </a:r>
            <a:r>
              <a:rPr lang="en-US" sz="3200" dirty="0" err="1" smtClean="0"/>
              <a:t>meletakkan</a:t>
            </a:r>
            <a:r>
              <a:rPr lang="en-US" sz="3200" dirty="0" smtClean="0"/>
              <a:t> </a:t>
            </a:r>
            <a:r>
              <a:rPr lang="en-US" sz="3200" dirty="0" err="1" smtClean="0"/>
              <a:t>kedudukan</a:t>
            </a:r>
            <a:r>
              <a:rPr lang="en-US" sz="3200" dirty="0" smtClean="0"/>
              <a:t> </a:t>
            </a:r>
            <a:r>
              <a:rPr lang="en-US" sz="3200" dirty="0" err="1" smtClean="0"/>
              <a:t>masyarakatnya</a:t>
            </a:r>
            <a:r>
              <a:rPr lang="en-US" sz="3200" dirty="0" smtClean="0"/>
              <a:t> </a:t>
            </a:r>
            <a:r>
              <a:rPr lang="en-US" sz="3200" dirty="0" err="1" smtClean="0"/>
              <a:t>sama</a:t>
            </a:r>
            <a:r>
              <a:rPr lang="en-US" sz="3200" dirty="0" smtClean="0"/>
              <a:t> </a:t>
            </a:r>
            <a:r>
              <a:rPr lang="en-US" sz="3200" dirty="0" err="1" smtClean="0"/>
              <a:t>dengan</a:t>
            </a:r>
            <a:r>
              <a:rPr lang="en-US" sz="3200" dirty="0" smtClean="0"/>
              <a:t> </a:t>
            </a:r>
            <a:r>
              <a:rPr lang="en-US" sz="3200" dirty="0" err="1" smtClean="0"/>
              <a:t>masyarakat</a:t>
            </a:r>
            <a:r>
              <a:rPr lang="en-US" sz="3200" dirty="0" smtClean="0"/>
              <a:t> lain (</a:t>
            </a:r>
            <a:r>
              <a:rPr lang="en-US" sz="3200" dirty="0" err="1" smtClean="0"/>
              <a:t>dunia</a:t>
            </a:r>
            <a:r>
              <a:rPr lang="en-US" sz="3200" dirty="0" smtClean="0"/>
              <a:t>).</a:t>
            </a:r>
          </a:p>
          <a:p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7609" y="1200149"/>
            <a:ext cx="3800475" cy="50700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0" y="274638"/>
            <a:ext cx="11505184" cy="944562"/>
          </a:xfrm>
        </p:spPr>
        <p:txBody>
          <a:bodyPr>
            <a:normAutofit/>
          </a:bodyPr>
          <a:lstStyle/>
          <a:p>
            <a:r>
              <a:rPr lang="en-US" b="1" dirty="0" smtClean="0"/>
              <a:t>2. </a:t>
            </a:r>
            <a:r>
              <a:rPr lang="en-US" b="1" dirty="0" err="1" smtClean="0"/>
              <a:t>Raihlah</a:t>
            </a:r>
            <a:r>
              <a:rPr lang="en-US" b="1" dirty="0" smtClean="0"/>
              <a:t> </a:t>
            </a:r>
            <a:r>
              <a:rPr lang="en-US" b="1" dirty="0" err="1" smtClean="0"/>
              <a:t>Kemajuan</a:t>
            </a:r>
            <a:r>
              <a:rPr lang="en-US" b="1" dirty="0" smtClean="0"/>
              <a:t> </a:t>
            </a:r>
            <a:r>
              <a:rPr lang="en-US" b="1" dirty="0" err="1" smtClean="0"/>
              <a:t>dengan</a:t>
            </a:r>
            <a:r>
              <a:rPr lang="en-US" b="1" dirty="0" smtClean="0"/>
              <a:t> </a:t>
            </a:r>
            <a:r>
              <a:rPr lang="en-US" b="1" dirty="0" err="1" smtClean="0"/>
              <a:t>Segera</a:t>
            </a:r>
            <a:r>
              <a:rPr lang="en-US" b="1" dirty="0" smtClean="0"/>
              <a:t>!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86629" y="1295400"/>
            <a:ext cx="8224955" cy="5334000"/>
          </a:xfrm>
        </p:spPr>
        <p:txBody>
          <a:bodyPr>
            <a:normAutofit/>
          </a:bodyPr>
          <a:lstStyle/>
          <a:p>
            <a:r>
              <a:rPr lang="en-US" dirty="0" err="1" smtClean="0"/>
              <a:t>Adat</a:t>
            </a:r>
            <a:r>
              <a:rPr lang="en-US" dirty="0" smtClean="0"/>
              <a:t> </a:t>
            </a:r>
            <a:r>
              <a:rPr lang="en-US" dirty="0" err="1" smtClean="0"/>
              <a:t>Minangkabau</a:t>
            </a:r>
            <a:r>
              <a:rPr lang="en-US" dirty="0" smtClean="0"/>
              <a:t> </a:t>
            </a:r>
            <a:r>
              <a:rPr lang="en-US" dirty="0" err="1" smtClean="0"/>
              <a:t>mengajarkan</a:t>
            </a:r>
            <a:r>
              <a:rPr lang="en-US" dirty="0" smtClean="0"/>
              <a:t> </a:t>
            </a:r>
            <a:r>
              <a:rPr lang="en-US" dirty="0" err="1" smtClean="0"/>
              <a:t>masyarakat</a:t>
            </a:r>
            <a:r>
              <a:rPr lang="en-US" dirty="0" smtClean="0"/>
              <a:t> </a:t>
            </a:r>
            <a:r>
              <a:rPr lang="en-US" dirty="0" err="1" smtClean="0"/>
              <a:t>mengejar</a:t>
            </a:r>
            <a:r>
              <a:rPr lang="en-US" dirty="0" smtClean="0"/>
              <a:t> </a:t>
            </a:r>
            <a:r>
              <a:rPr lang="en-US" dirty="0" err="1" smtClean="0"/>
              <a:t>kemajuan</a:t>
            </a:r>
            <a:r>
              <a:rPr lang="en-US" dirty="0" smtClean="0"/>
              <a:t>  </a:t>
            </a:r>
            <a:r>
              <a:rPr lang="en-US" dirty="0" err="1" smtClean="0"/>
              <a:t>supaya</a:t>
            </a:r>
            <a:r>
              <a:rPr lang="en-US" dirty="0" smtClean="0"/>
              <a:t> </a:t>
            </a:r>
            <a:r>
              <a:rPr lang="en-US" dirty="0" err="1" smtClean="0"/>
              <a:t>sederajat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bangsa</a:t>
            </a:r>
            <a:r>
              <a:rPr lang="en-US" dirty="0" smtClean="0"/>
              <a:t> lain.</a:t>
            </a:r>
          </a:p>
          <a:p>
            <a:pPr algn="ctr">
              <a:buNone/>
            </a:pPr>
            <a:r>
              <a:rPr lang="en-US" sz="3600" b="1" i="1" dirty="0" smtClean="0"/>
              <a:t>“Baa </a:t>
            </a:r>
            <a:r>
              <a:rPr lang="en-US" sz="3600" b="1" i="1" dirty="0" err="1" smtClean="0"/>
              <a:t>di</a:t>
            </a:r>
            <a:r>
              <a:rPr lang="en-US" sz="3600" b="1" i="1" dirty="0" smtClean="0"/>
              <a:t> </a:t>
            </a:r>
            <a:r>
              <a:rPr lang="en-US" sz="3600" b="1" i="1" dirty="0" err="1" smtClean="0"/>
              <a:t>urang</a:t>
            </a:r>
            <a:r>
              <a:rPr lang="en-US" sz="3600" b="1" i="1" dirty="0" smtClean="0"/>
              <a:t>, baa </a:t>
            </a:r>
            <a:r>
              <a:rPr lang="en-US" sz="3600" b="1" i="1" dirty="0" err="1" smtClean="0"/>
              <a:t>di</a:t>
            </a:r>
            <a:r>
              <a:rPr lang="en-US" sz="3600" b="1" i="1" dirty="0" smtClean="0"/>
              <a:t> </a:t>
            </a:r>
            <a:r>
              <a:rPr lang="en-US" sz="3600" b="1" i="1" dirty="0" err="1" smtClean="0"/>
              <a:t>awak</a:t>
            </a:r>
            <a:r>
              <a:rPr lang="en-US" sz="3600" b="1" i="1" dirty="0" smtClean="0"/>
              <a:t>.”</a:t>
            </a:r>
          </a:p>
          <a:p>
            <a:r>
              <a:rPr lang="en-US" dirty="0" err="1" smtClean="0"/>
              <a:t>Artinya</a:t>
            </a:r>
            <a:r>
              <a:rPr lang="en-US" dirty="0" smtClean="0"/>
              <a:t>, </a:t>
            </a:r>
            <a:r>
              <a:rPr lang="en-US" i="1" dirty="0" err="1" smtClean="0"/>
              <a:t>Jika</a:t>
            </a:r>
            <a:r>
              <a:rPr lang="en-US" i="1" dirty="0" smtClean="0"/>
              <a:t> </a:t>
            </a:r>
            <a:r>
              <a:rPr lang="en-US" i="1" dirty="0" err="1" smtClean="0"/>
              <a:t>orang</a:t>
            </a:r>
            <a:r>
              <a:rPr lang="en-US" i="1" dirty="0" smtClean="0"/>
              <a:t> </a:t>
            </a:r>
            <a:r>
              <a:rPr lang="en-US" i="1" dirty="0" err="1" smtClean="0"/>
              <a:t>mampu</a:t>
            </a:r>
            <a:r>
              <a:rPr lang="en-US" i="1" dirty="0" smtClean="0"/>
              <a:t> </a:t>
            </a:r>
            <a:r>
              <a:rPr lang="en-US" i="1" dirty="0" err="1" smtClean="0"/>
              <a:t>kita</a:t>
            </a:r>
            <a:r>
              <a:rPr lang="en-US" i="1" dirty="0" smtClean="0"/>
              <a:t> </a:t>
            </a:r>
            <a:r>
              <a:rPr lang="en-US" i="1" dirty="0" err="1" smtClean="0"/>
              <a:t>tentulah</a:t>
            </a:r>
            <a:r>
              <a:rPr lang="en-US" i="1" dirty="0" smtClean="0"/>
              <a:t> </a:t>
            </a:r>
            <a:r>
              <a:rPr lang="en-US" i="1" dirty="0" err="1" smtClean="0"/>
              <a:t>mampu</a:t>
            </a:r>
            <a:r>
              <a:rPr lang="en-US" i="1" dirty="0" smtClean="0"/>
              <a:t> pula, </a:t>
            </a:r>
            <a:r>
              <a:rPr lang="en-US" i="1" dirty="0" err="1" smtClean="0"/>
              <a:t>begitu</a:t>
            </a:r>
            <a:r>
              <a:rPr lang="en-US" i="1" dirty="0" smtClean="0"/>
              <a:t> </a:t>
            </a:r>
            <a:r>
              <a:rPr lang="en-US" i="1" dirty="0" err="1" smtClean="0"/>
              <a:t>sebalikanya</a:t>
            </a:r>
            <a:r>
              <a:rPr lang="en-US" i="1" dirty="0" smtClean="0"/>
              <a:t> </a:t>
            </a:r>
            <a:r>
              <a:rPr lang="en-US" i="1" dirty="0" err="1" smtClean="0"/>
              <a:t>jika</a:t>
            </a:r>
            <a:r>
              <a:rPr lang="en-US" i="1" dirty="0" smtClean="0"/>
              <a:t> </a:t>
            </a:r>
            <a:r>
              <a:rPr lang="en-US" i="1" dirty="0" err="1" smtClean="0"/>
              <a:t>kita</a:t>
            </a:r>
            <a:r>
              <a:rPr lang="en-US" i="1" dirty="0" smtClean="0"/>
              <a:t> </a:t>
            </a:r>
            <a:r>
              <a:rPr lang="en-US" i="1" dirty="0" err="1" smtClean="0"/>
              <a:t>mampu</a:t>
            </a:r>
            <a:r>
              <a:rPr lang="en-US" i="1" dirty="0" smtClean="0"/>
              <a:t> </a:t>
            </a:r>
            <a:r>
              <a:rPr lang="en-US" i="1" dirty="0" err="1" smtClean="0"/>
              <a:t>orang</a:t>
            </a:r>
            <a:r>
              <a:rPr lang="en-US" i="1" dirty="0" smtClean="0"/>
              <a:t> </a:t>
            </a:r>
            <a:r>
              <a:rPr lang="en-US" i="1" dirty="0" err="1" smtClean="0"/>
              <a:t>lainpun</a:t>
            </a:r>
            <a:r>
              <a:rPr lang="en-US" i="1" dirty="0" smtClean="0"/>
              <a:t> </a:t>
            </a:r>
            <a:r>
              <a:rPr lang="en-US" i="1" dirty="0" err="1" smtClean="0"/>
              <a:t>tentu</a:t>
            </a:r>
            <a:r>
              <a:rPr lang="en-US" i="1" dirty="0" smtClean="0"/>
              <a:t> </a:t>
            </a:r>
            <a:r>
              <a:rPr lang="en-US" i="1" dirty="0" err="1" smtClean="0"/>
              <a:t>mampu</a:t>
            </a:r>
            <a:r>
              <a:rPr lang="en-US" i="1" dirty="0" smtClean="0"/>
              <a:t> pula.</a:t>
            </a:r>
          </a:p>
          <a:p>
            <a:r>
              <a:rPr lang="en-US" dirty="0" err="1" smtClean="0"/>
              <a:t>Jadi</a:t>
            </a:r>
            <a:r>
              <a:rPr lang="en-US" dirty="0" smtClean="0"/>
              <a:t>, </a:t>
            </a:r>
            <a:r>
              <a:rPr lang="en-US" dirty="0" err="1" smtClean="0"/>
              <a:t>orang</a:t>
            </a:r>
            <a:r>
              <a:rPr lang="en-US" dirty="0" smtClean="0"/>
              <a:t> </a:t>
            </a:r>
            <a:r>
              <a:rPr lang="en-US" dirty="0" err="1" smtClean="0"/>
              <a:t>Minang</a:t>
            </a:r>
            <a:r>
              <a:rPr lang="en-US" dirty="0" smtClean="0"/>
              <a:t> </a:t>
            </a:r>
            <a:r>
              <a:rPr lang="en-US" dirty="0" err="1" smtClean="0"/>
              <a:t>harus</a:t>
            </a:r>
            <a:r>
              <a:rPr lang="en-US" dirty="0" smtClean="0"/>
              <a:t> </a:t>
            </a:r>
            <a:r>
              <a:rPr lang="en-US" dirty="0" err="1" smtClean="0"/>
              <a:t>menyadari</a:t>
            </a:r>
            <a:r>
              <a:rPr lang="en-US" dirty="0" smtClean="0"/>
              <a:t> </a:t>
            </a:r>
            <a:r>
              <a:rPr lang="en-US" dirty="0" err="1" smtClean="0"/>
              <a:t>bahwa</a:t>
            </a:r>
            <a:r>
              <a:rPr lang="en-US" dirty="0" smtClean="0"/>
              <a:t> </a:t>
            </a:r>
            <a:r>
              <a:rPr lang="en-US" dirty="0" err="1" smtClean="0"/>
              <a:t>fasilitas</a:t>
            </a:r>
            <a:r>
              <a:rPr lang="en-US" dirty="0" smtClean="0"/>
              <a:t> TI </a:t>
            </a:r>
            <a:r>
              <a:rPr lang="en-US" dirty="0" err="1" smtClean="0"/>
              <a:t>itu</a:t>
            </a:r>
            <a:r>
              <a:rPr lang="en-US" dirty="0" smtClean="0"/>
              <a:t> </a:t>
            </a:r>
            <a:r>
              <a:rPr lang="en-US" dirty="0" err="1" smtClean="0"/>
              <a:t>sifatnya</a:t>
            </a:r>
            <a:r>
              <a:rPr lang="en-US" dirty="0" smtClean="0"/>
              <a:t> universal (</a:t>
            </a:r>
            <a:r>
              <a:rPr lang="en-US" dirty="0" err="1" smtClean="0"/>
              <a:t>dipakai</a:t>
            </a:r>
            <a:r>
              <a:rPr lang="en-US" dirty="0" smtClean="0"/>
              <a:t> </a:t>
            </a:r>
            <a:r>
              <a:rPr lang="en-US" dirty="0" err="1" smtClean="0"/>
              <a:t>oleh</a:t>
            </a:r>
            <a:r>
              <a:rPr lang="en-US" dirty="0" smtClean="0"/>
              <a:t> </a:t>
            </a:r>
            <a:r>
              <a:rPr lang="en-US" dirty="0" err="1" smtClean="0"/>
              <a:t>semua</a:t>
            </a:r>
            <a:r>
              <a:rPr lang="en-US" dirty="0" smtClean="0"/>
              <a:t> </a:t>
            </a:r>
            <a:r>
              <a:rPr lang="en-US" dirty="0" err="1" smtClean="0"/>
              <a:t>orang</a:t>
            </a:r>
            <a:r>
              <a:rPr lang="en-US" dirty="0" smtClean="0"/>
              <a:t>) </a:t>
            </a:r>
            <a:r>
              <a:rPr lang="en-US" dirty="0" err="1" smtClean="0"/>
              <a:t>tetapi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kebutuhan</a:t>
            </a:r>
            <a:r>
              <a:rPr lang="en-US" dirty="0" smtClean="0"/>
              <a:t>, </a:t>
            </a:r>
            <a:r>
              <a:rPr lang="en-US" dirty="0" err="1" smtClean="0"/>
              <a:t>bukan</a:t>
            </a:r>
            <a:r>
              <a:rPr lang="en-US" dirty="0" smtClean="0"/>
              <a:t> EFORIA.  </a:t>
            </a:r>
            <a:r>
              <a:rPr lang="en-US" dirty="0" err="1" smtClean="0"/>
              <a:t>Jadi</a:t>
            </a:r>
            <a:r>
              <a:rPr lang="en-US" dirty="0" smtClean="0"/>
              <a:t> </a:t>
            </a:r>
            <a:r>
              <a:rPr lang="en-US" dirty="0" err="1" smtClean="0"/>
              <a:t>jangan</a:t>
            </a:r>
            <a:r>
              <a:rPr lang="en-US" dirty="0" smtClean="0"/>
              <a:t> “</a:t>
            </a:r>
            <a:r>
              <a:rPr lang="en-US" i="1" dirty="0" smtClean="0"/>
              <a:t>LEBAY”.</a:t>
            </a:r>
            <a:endParaRPr lang="en-US" i="1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1825" y="1436913"/>
            <a:ext cx="3210289" cy="4615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274638"/>
            <a:ext cx="11403584" cy="1143000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/>
              <a:t>3. </a:t>
            </a:r>
            <a:r>
              <a:rPr lang="en-US" b="1" dirty="0" err="1" smtClean="0"/>
              <a:t>Raihlah</a:t>
            </a:r>
            <a:r>
              <a:rPr lang="en-US" b="1" dirty="0" smtClean="0"/>
              <a:t> </a:t>
            </a:r>
            <a:r>
              <a:rPr lang="en-US" b="1" dirty="0" err="1" smtClean="0"/>
              <a:t>Prestasi</a:t>
            </a:r>
            <a:r>
              <a:rPr lang="en-US" b="1" dirty="0" smtClean="0"/>
              <a:t> </a:t>
            </a:r>
            <a:r>
              <a:rPr lang="en-US" b="1" dirty="0" err="1" smtClean="0"/>
              <a:t>dengan</a:t>
            </a:r>
            <a:r>
              <a:rPr lang="en-US" b="1" dirty="0" smtClean="0"/>
              <a:t> </a:t>
            </a:r>
            <a:r>
              <a:rPr lang="en-US" b="1" dirty="0" err="1" smtClean="0"/>
              <a:t>Sehat</a:t>
            </a:r>
            <a:r>
              <a:rPr lang="en-US" b="1" dirty="0" smtClean="0"/>
              <a:t>!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41486" y="1447800"/>
            <a:ext cx="8370097" cy="5105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b="1" i="1" dirty="0" smtClean="0"/>
              <a:t>“</a:t>
            </a:r>
            <a:r>
              <a:rPr lang="en-US" b="1" i="1" dirty="0" err="1" smtClean="0"/>
              <a:t>Nak</a:t>
            </a:r>
            <a:r>
              <a:rPr lang="en-US" b="1" i="1" dirty="0" smtClean="0"/>
              <a:t> </a:t>
            </a:r>
            <a:r>
              <a:rPr lang="en-US" b="1" i="1" dirty="0" err="1" smtClean="0"/>
              <a:t>mulia</a:t>
            </a:r>
            <a:r>
              <a:rPr lang="en-US" b="1" i="1" dirty="0" smtClean="0"/>
              <a:t> </a:t>
            </a:r>
            <a:r>
              <a:rPr lang="en-US" b="1" i="1" dirty="0" err="1" smtClean="0"/>
              <a:t>batabua</a:t>
            </a:r>
            <a:r>
              <a:rPr lang="en-US" b="1" i="1" dirty="0" smtClean="0"/>
              <a:t> </a:t>
            </a:r>
            <a:r>
              <a:rPr lang="en-US" b="1" i="1" dirty="0" err="1" smtClean="0"/>
              <a:t>urai</a:t>
            </a:r>
            <a:r>
              <a:rPr lang="en-US" b="1" i="1" dirty="0" smtClean="0"/>
              <a:t>, </a:t>
            </a:r>
          </a:p>
          <a:p>
            <a:pPr>
              <a:buNone/>
            </a:pPr>
            <a:r>
              <a:rPr lang="en-US" b="1" i="1" dirty="0" smtClean="0"/>
              <a:t>		</a:t>
            </a:r>
            <a:r>
              <a:rPr lang="en-US" b="1" i="1" dirty="0" err="1" smtClean="0"/>
              <a:t>nak</a:t>
            </a:r>
            <a:r>
              <a:rPr lang="en-US" b="1" i="1" dirty="0" smtClean="0"/>
              <a:t> </a:t>
            </a:r>
            <a:r>
              <a:rPr lang="en-US" b="1" i="1" dirty="0" err="1" smtClean="0"/>
              <a:t>tuah</a:t>
            </a:r>
            <a:r>
              <a:rPr lang="en-US" b="1" i="1" dirty="0" smtClean="0"/>
              <a:t> </a:t>
            </a:r>
            <a:r>
              <a:rPr lang="en-US" b="1" i="1" dirty="0" err="1" smtClean="0"/>
              <a:t>tagak</a:t>
            </a:r>
            <a:r>
              <a:rPr lang="en-US" b="1" i="1" dirty="0" smtClean="0"/>
              <a:t> </a:t>
            </a:r>
            <a:r>
              <a:rPr lang="en-US" b="1" i="1" dirty="0" err="1" smtClean="0"/>
              <a:t>di</a:t>
            </a:r>
            <a:r>
              <a:rPr lang="en-US" b="1" i="1" dirty="0" smtClean="0"/>
              <a:t> </a:t>
            </a:r>
            <a:r>
              <a:rPr lang="en-US" b="1" i="1" dirty="0" err="1" smtClean="0"/>
              <a:t>nan</a:t>
            </a:r>
            <a:r>
              <a:rPr lang="en-US" b="1" i="1" dirty="0" smtClean="0"/>
              <a:t> </a:t>
            </a:r>
            <a:r>
              <a:rPr lang="en-US" b="1" i="1" dirty="0" err="1" smtClean="0"/>
              <a:t>manang</a:t>
            </a:r>
            <a:r>
              <a:rPr lang="en-US" b="1" i="1" dirty="0" smtClean="0"/>
              <a:t>, </a:t>
            </a:r>
          </a:p>
          <a:p>
            <a:pPr>
              <a:buNone/>
            </a:pPr>
            <a:r>
              <a:rPr lang="en-US" b="1" i="1" dirty="0" smtClean="0"/>
              <a:t>			</a:t>
            </a:r>
            <a:r>
              <a:rPr lang="en-US" b="1" i="1" dirty="0" err="1" smtClean="0"/>
              <a:t>nak</a:t>
            </a:r>
            <a:r>
              <a:rPr lang="en-US" b="1" i="1" dirty="0" smtClean="0"/>
              <a:t> </a:t>
            </a:r>
            <a:r>
              <a:rPr lang="en-US" b="1" i="1" dirty="0" err="1" smtClean="0"/>
              <a:t>cadiak</a:t>
            </a:r>
            <a:r>
              <a:rPr lang="en-US" b="1" i="1" dirty="0" smtClean="0"/>
              <a:t> </a:t>
            </a:r>
            <a:r>
              <a:rPr lang="en-US" b="1" i="1" dirty="0" err="1" smtClean="0"/>
              <a:t>sungguah</a:t>
            </a:r>
            <a:r>
              <a:rPr lang="en-US" b="1" i="1" dirty="0" smtClean="0"/>
              <a:t> </a:t>
            </a:r>
            <a:r>
              <a:rPr lang="en-US" b="1" i="1" dirty="0" err="1" smtClean="0"/>
              <a:t>baguru</a:t>
            </a:r>
            <a:r>
              <a:rPr lang="en-US" b="1" i="1" dirty="0" smtClean="0"/>
              <a:t>, </a:t>
            </a:r>
          </a:p>
          <a:p>
            <a:pPr>
              <a:buNone/>
            </a:pPr>
            <a:r>
              <a:rPr lang="en-US" b="1" i="1" dirty="0" smtClean="0"/>
              <a:t>				</a:t>
            </a:r>
            <a:r>
              <a:rPr lang="en-US" b="1" i="1" dirty="0" err="1" smtClean="0"/>
              <a:t>nak</a:t>
            </a:r>
            <a:r>
              <a:rPr lang="en-US" b="1" i="1" dirty="0" smtClean="0"/>
              <a:t> kayo </a:t>
            </a:r>
            <a:r>
              <a:rPr lang="en-US" b="1" i="1" dirty="0" err="1" smtClean="0"/>
              <a:t>kuaik</a:t>
            </a:r>
            <a:r>
              <a:rPr lang="en-US" b="1" i="1" dirty="0" smtClean="0"/>
              <a:t> </a:t>
            </a:r>
            <a:r>
              <a:rPr lang="en-US" b="1" i="1" dirty="0" err="1" smtClean="0"/>
              <a:t>mancari</a:t>
            </a:r>
            <a:r>
              <a:rPr lang="en-US" b="1" i="1" dirty="0" smtClean="0"/>
              <a:t>.”</a:t>
            </a:r>
            <a:endParaRPr lang="en-US" i="1" dirty="0" smtClean="0"/>
          </a:p>
          <a:p>
            <a:pPr>
              <a:buNone/>
            </a:pPr>
            <a:r>
              <a:rPr lang="en-US" dirty="0" err="1" smtClean="0"/>
              <a:t>Artinya</a:t>
            </a:r>
            <a:r>
              <a:rPr lang="en-US" dirty="0" smtClean="0"/>
              <a:t>,</a:t>
            </a:r>
            <a:r>
              <a:rPr lang="en-US" i="1" dirty="0" smtClean="0"/>
              <a:t> </a:t>
            </a:r>
            <a:r>
              <a:rPr lang="en-US" i="1" dirty="0" err="1" smtClean="0"/>
              <a:t>setiap</a:t>
            </a:r>
            <a:r>
              <a:rPr lang="en-US" i="1" dirty="0" smtClean="0"/>
              <a:t> </a:t>
            </a:r>
            <a:r>
              <a:rPr lang="en-US" i="1" dirty="0" err="1" smtClean="0"/>
              <a:t>orang</a:t>
            </a:r>
            <a:r>
              <a:rPr lang="en-US" i="1" dirty="0" smtClean="0"/>
              <a:t> </a:t>
            </a:r>
            <a:r>
              <a:rPr lang="en-US" i="1" dirty="0" err="1" smtClean="0"/>
              <a:t>harus</a:t>
            </a:r>
            <a:r>
              <a:rPr lang="en-US" i="1" dirty="0" smtClean="0"/>
              <a:t> </a:t>
            </a:r>
            <a:r>
              <a:rPr lang="en-US" i="1" dirty="0" err="1" smtClean="0"/>
              <a:t>berusaha</a:t>
            </a:r>
            <a:r>
              <a:rPr lang="en-US" i="1" dirty="0" smtClean="0"/>
              <a:t> </a:t>
            </a:r>
            <a:r>
              <a:rPr lang="en-US" i="1" dirty="0" err="1" smtClean="0"/>
              <a:t>sekuat</a:t>
            </a:r>
            <a:r>
              <a:rPr lang="en-US" i="1" dirty="0" smtClean="0"/>
              <a:t> </a:t>
            </a:r>
            <a:r>
              <a:rPr lang="en-US" i="1" dirty="0" err="1" smtClean="0"/>
              <a:t>tenaga</a:t>
            </a:r>
            <a:r>
              <a:rPr lang="en-US" i="1" dirty="0" smtClean="0"/>
              <a:t> </a:t>
            </a:r>
            <a:r>
              <a:rPr lang="en-US" i="1" dirty="0" err="1" smtClean="0"/>
              <a:t>jika</a:t>
            </a:r>
            <a:r>
              <a:rPr lang="en-US" i="1" dirty="0" smtClean="0"/>
              <a:t> </a:t>
            </a:r>
            <a:r>
              <a:rPr lang="en-US" i="1" dirty="0" err="1" smtClean="0"/>
              <a:t>ingin</a:t>
            </a:r>
            <a:r>
              <a:rPr lang="en-US" i="1" dirty="0" smtClean="0"/>
              <a:t> </a:t>
            </a:r>
            <a:r>
              <a:rPr lang="en-US" i="1" dirty="0" err="1" smtClean="0"/>
              <a:t>mendapat</a:t>
            </a:r>
            <a:r>
              <a:rPr lang="en-US" i="1" dirty="0" smtClean="0"/>
              <a:t> </a:t>
            </a:r>
            <a:r>
              <a:rPr lang="en-US" i="1" dirty="0" err="1" smtClean="0"/>
              <a:t>tempat</a:t>
            </a:r>
            <a:r>
              <a:rPr lang="en-US" i="1" dirty="0" smtClean="0"/>
              <a:t> yang </a:t>
            </a:r>
            <a:r>
              <a:rPr lang="en-US" i="1" dirty="0" err="1" smtClean="0"/>
              <a:t>baik</a:t>
            </a:r>
            <a:r>
              <a:rPr lang="en-US" i="1" dirty="0" smtClean="0"/>
              <a:t> </a:t>
            </a:r>
            <a:r>
              <a:rPr lang="en-US" i="1" dirty="0" err="1" smtClean="0"/>
              <a:t>dan</a:t>
            </a:r>
            <a:r>
              <a:rPr lang="en-US" i="1" dirty="0" smtClean="0"/>
              <a:t> </a:t>
            </a:r>
            <a:r>
              <a:rPr lang="en-US" i="1" dirty="0" err="1" smtClean="0"/>
              <a:t>hebat</a:t>
            </a:r>
            <a:r>
              <a:rPr lang="en-US" i="1" dirty="0" smtClean="0"/>
              <a:t>.</a:t>
            </a:r>
          </a:p>
          <a:p>
            <a:pPr>
              <a:buNone/>
            </a:pPr>
            <a:r>
              <a:rPr lang="en-US" dirty="0" err="1" smtClean="0"/>
              <a:t>Namun</a:t>
            </a:r>
            <a:r>
              <a:rPr lang="en-US" dirty="0" smtClean="0"/>
              <a:t>,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pelaksanaannya</a:t>
            </a:r>
            <a:r>
              <a:rPr lang="en-US" dirty="0" smtClean="0"/>
              <a:t> </a:t>
            </a:r>
            <a:r>
              <a:rPr lang="en-US" dirty="0" err="1" smtClean="0"/>
              <a:t>harus</a:t>
            </a:r>
            <a:r>
              <a:rPr lang="en-US" dirty="0" smtClean="0"/>
              <a:t> </a:t>
            </a:r>
            <a:r>
              <a:rPr lang="en-US" dirty="0" err="1" smtClean="0"/>
              <a:t>disesuaikan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kondisi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kemampuan</a:t>
            </a:r>
            <a:r>
              <a:rPr lang="en-US" dirty="0" smtClean="0"/>
              <a:t> </a:t>
            </a:r>
            <a:r>
              <a:rPr lang="en-US" dirty="0" err="1" smtClean="0"/>
              <a:t>masing-masing</a:t>
            </a:r>
            <a:r>
              <a:rPr lang="en-US" dirty="0" smtClean="0"/>
              <a:t>. </a:t>
            </a:r>
          </a:p>
          <a:p>
            <a:pPr>
              <a:buNone/>
            </a:pPr>
            <a:r>
              <a:rPr lang="en-US" dirty="0" err="1" smtClean="0"/>
              <a:t>Jadi</a:t>
            </a:r>
            <a:r>
              <a:rPr lang="en-US" dirty="0" smtClean="0"/>
              <a:t>,  </a:t>
            </a:r>
            <a:r>
              <a:rPr lang="en-US" dirty="0" err="1" smtClean="0"/>
              <a:t>jangan</a:t>
            </a:r>
            <a:r>
              <a:rPr lang="en-US" dirty="0" smtClean="0"/>
              <a:t> </a:t>
            </a:r>
            <a:r>
              <a:rPr lang="en-US" dirty="0" err="1" smtClean="0"/>
              <a:t>demi</a:t>
            </a:r>
            <a:r>
              <a:rPr lang="en-US" dirty="0" smtClean="0"/>
              <a:t> </a:t>
            </a:r>
            <a:r>
              <a:rPr lang="en-US" dirty="0" err="1" smtClean="0"/>
              <a:t>mengakses</a:t>
            </a:r>
            <a:r>
              <a:rPr lang="en-US" dirty="0" smtClean="0"/>
              <a:t> </a:t>
            </a:r>
            <a:r>
              <a:rPr lang="en-US" dirty="0" err="1" smtClean="0"/>
              <a:t>informasi</a:t>
            </a:r>
            <a:r>
              <a:rPr lang="en-US" dirty="0" smtClean="0"/>
              <a:t> </a:t>
            </a:r>
            <a:r>
              <a:rPr lang="en-US" dirty="0" err="1" smtClean="0"/>
              <a:t>segala</a:t>
            </a:r>
            <a:r>
              <a:rPr lang="en-US" dirty="0" smtClean="0"/>
              <a:t> </a:t>
            </a:r>
            <a:r>
              <a:rPr lang="en-US" dirty="0" err="1" smtClean="0"/>
              <a:t>cara</a:t>
            </a:r>
            <a:r>
              <a:rPr lang="en-US" dirty="0" smtClean="0"/>
              <a:t> </a:t>
            </a:r>
            <a:r>
              <a:rPr lang="en-US" dirty="0" err="1" smtClean="0"/>
              <a:t>dilakukan</a:t>
            </a:r>
            <a:r>
              <a:rPr lang="en-US" dirty="0" smtClean="0"/>
              <a:t>,  </a:t>
            </a:r>
            <a:r>
              <a:rPr lang="en-US" dirty="0" err="1" smtClean="0"/>
              <a:t>semua</a:t>
            </a:r>
            <a:r>
              <a:rPr lang="en-US" dirty="0" smtClean="0"/>
              <a:t> </a:t>
            </a:r>
            <a:r>
              <a:rPr lang="en-US" dirty="0" err="1" smtClean="0"/>
              <a:t>waktu</a:t>
            </a:r>
            <a:r>
              <a:rPr lang="en-US" dirty="0" smtClean="0"/>
              <a:t> </a:t>
            </a:r>
            <a:r>
              <a:rPr lang="en-US" dirty="0" err="1" smtClean="0"/>
              <a:t>dihabiskan</a:t>
            </a:r>
            <a:r>
              <a:rPr lang="en-US" dirty="0" smtClean="0"/>
              <a:t>; </a:t>
            </a:r>
            <a:r>
              <a:rPr lang="en-US" dirty="0" err="1" smtClean="0"/>
              <a:t>tetapi</a:t>
            </a:r>
            <a:r>
              <a:rPr lang="en-US" dirty="0" smtClean="0"/>
              <a:t> </a:t>
            </a:r>
            <a:r>
              <a:rPr lang="en-US" dirty="0" err="1" smtClean="0"/>
              <a:t>laku-kanlah</a:t>
            </a:r>
            <a:r>
              <a:rPr lang="en-US" dirty="0" smtClean="0"/>
              <a:t> </a:t>
            </a:r>
            <a:r>
              <a:rPr lang="en-US" dirty="0" err="1" smtClean="0"/>
              <a:t>seefektif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seefisien</a:t>
            </a:r>
            <a:r>
              <a:rPr lang="en-US" dirty="0" smtClean="0"/>
              <a:t> </a:t>
            </a:r>
            <a:r>
              <a:rPr lang="en-US" dirty="0" err="1" smtClean="0"/>
              <a:t>mungkin</a:t>
            </a:r>
            <a:r>
              <a:rPr lang="en-US" dirty="0" smtClean="0"/>
              <a:t>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7714" y="1219200"/>
            <a:ext cx="3323772" cy="46300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0" y="274638"/>
            <a:ext cx="11505184" cy="868362"/>
          </a:xfrm>
        </p:spPr>
        <p:txBody>
          <a:bodyPr>
            <a:noAutofit/>
          </a:bodyPr>
          <a:lstStyle/>
          <a:p>
            <a:r>
              <a:rPr lang="en-US" sz="4400" b="1" dirty="0" smtClean="0"/>
              <a:t>4. </a:t>
            </a:r>
            <a:r>
              <a:rPr lang="en-US" sz="4400" b="1" dirty="0" err="1" smtClean="0"/>
              <a:t>Kompetitiflah</a:t>
            </a:r>
            <a:r>
              <a:rPr lang="en-US" sz="4400" b="1" dirty="0" smtClean="0"/>
              <a:t>  </a:t>
            </a:r>
            <a:r>
              <a:rPr lang="en-US" sz="4400" b="1" dirty="0" err="1" smtClean="0"/>
              <a:t>tetapi</a:t>
            </a:r>
            <a:r>
              <a:rPr lang="en-US" sz="4400" b="1" dirty="0" smtClean="0"/>
              <a:t>  </a:t>
            </a:r>
            <a:r>
              <a:rPr lang="en-US" sz="4400" b="1" dirty="0" err="1" smtClean="0"/>
              <a:t>Selaras</a:t>
            </a:r>
            <a:r>
              <a:rPr lang="en-US" sz="4400" b="1" dirty="0" smtClean="0"/>
              <a:t>!</a:t>
            </a:r>
            <a:endParaRPr lang="en-US" sz="4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51314" y="1219200"/>
            <a:ext cx="9637486" cy="5334000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sz="4000" dirty="0" err="1" smtClean="0"/>
              <a:t>Dalam</a:t>
            </a:r>
            <a:r>
              <a:rPr lang="en-US" sz="4000" dirty="0" smtClean="0"/>
              <a:t> </a:t>
            </a:r>
            <a:r>
              <a:rPr lang="en-US" sz="4000" dirty="0" err="1" smtClean="0"/>
              <a:t>berkompetisi</a:t>
            </a:r>
            <a:r>
              <a:rPr lang="en-US" sz="4000" dirty="0" smtClean="0"/>
              <a:t> </a:t>
            </a:r>
            <a:r>
              <a:rPr lang="en-US" sz="4000" dirty="0" err="1" smtClean="0"/>
              <a:t>perlu</a:t>
            </a:r>
            <a:r>
              <a:rPr lang="en-US" sz="4000" dirty="0" smtClean="0"/>
              <a:t> </a:t>
            </a:r>
            <a:r>
              <a:rPr lang="en-US" sz="4000" dirty="0" err="1" smtClean="0"/>
              <a:t>keselarasan</a:t>
            </a:r>
            <a:r>
              <a:rPr lang="en-US" sz="4000" dirty="0" smtClean="0"/>
              <a:t> </a:t>
            </a:r>
            <a:r>
              <a:rPr lang="en-US" sz="4000" dirty="0" err="1" smtClean="0"/>
              <a:t>untuk</a:t>
            </a:r>
            <a:r>
              <a:rPr lang="en-US" sz="4000" dirty="0" smtClean="0"/>
              <a:t> </a:t>
            </a:r>
            <a:r>
              <a:rPr lang="en-US" sz="4000" dirty="0" err="1" smtClean="0"/>
              <a:t>menjaga</a:t>
            </a:r>
            <a:r>
              <a:rPr lang="en-US" sz="4000" dirty="0" smtClean="0"/>
              <a:t> </a:t>
            </a:r>
            <a:r>
              <a:rPr lang="en-US" sz="4000" dirty="0" err="1" smtClean="0"/>
              <a:t>keseimbangan</a:t>
            </a:r>
            <a:r>
              <a:rPr lang="en-US" sz="4000" dirty="0" smtClean="0"/>
              <a:t> </a:t>
            </a:r>
            <a:r>
              <a:rPr lang="en-US" sz="4000" dirty="0" err="1" smtClean="0"/>
              <a:t>antara</a:t>
            </a:r>
            <a:r>
              <a:rPr lang="en-US" sz="4000" dirty="0" smtClean="0"/>
              <a:t> yang </a:t>
            </a:r>
            <a:r>
              <a:rPr lang="en-US" sz="4000" dirty="0" err="1" smtClean="0"/>
              <a:t>diperlukan</a:t>
            </a:r>
            <a:r>
              <a:rPr lang="en-US" sz="4000" dirty="0" smtClean="0"/>
              <a:t> </a:t>
            </a:r>
            <a:r>
              <a:rPr lang="en-US" sz="4000" dirty="0" err="1" smtClean="0"/>
              <a:t>dan</a:t>
            </a:r>
            <a:r>
              <a:rPr lang="en-US" sz="4000" dirty="0" smtClean="0"/>
              <a:t> </a:t>
            </a:r>
            <a:r>
              <a:rPr lang="en-US" sz="4000" dirty="0" err="1" smtClean="0"/>
              <a:t>tidak</a:t>
            </a:r>
            <a:r>
              <a:rPr lang="en-US" sz="4000" dirty="0" smtClean="0"/>
              <a:t> </a:t>
            </a:r>
            <a:r>
              <a:rPr lang="en-US" sz="4000" dirty="0" err="1" smtClean="0"/>
              <a:t>diperlukan</a:t>
            </a:r>
            <a:r>
              <a:rPr lang="en-US" sz="4000" dirty="0" smtClean="0"/>
              <a:t>, </a:t>
            </a:r>
            <a:r>
              <a:rPr lang="en-US" sz="4000" dirty="0" err="1" smtClean="0"/>
              <a:t>seperti</a:t>
            </a:r>
            <a:r>
              <a:rPr lang="en-US" sz="4000" dirty="0" smtClean="0"/>
              <a:t> </a:t>
            </a:r>
            <a:r>
              <a:rPr lang="en-US" sz="4000" dirty="0" err="1" smtClean="0"/>
              <a:t>diatur</a:t>
            </a:r>
            <a:r>
              <a:rPr lang="en-US" sz="4000" dirty="0" smtClean="0"/>
              <a:t> </a:t>
            </a:r>
            <a:r>
              <a:rPr lang="en-US" sz="4000" dirty="0" err="1" smtClean="0"/>
              <a:t>dalam</a:t>
            </a:r>
            <a:r>
              <a:rPr lang="en-US" sz="4000" dirty="0" smtClean="0"/>
              <a:t> </a:t>
            </a:r>
            <a:r>
              <a:rPr lang="en-US" sz="4000" dirty="0" err="1" smtClean="0"/>
              <a:t>adat</a:t>
            </a:r>
            <a:r>
              <a:rPr lang="en-US" sz="4000" dirty="0" smtClean="0"/>
              <a:t>:</a:t>
            </a:r>
          </a:p>
          <a:p>
            <a:pPr algn="ctr">
              <a:buNone/>
            </a:pPr>
            <a:r>
              <a:rPr lang="en-US" sz="4100" b="1" i="1" dirty="0" smtClean="0"/>
              <a:t>“</a:t>
            </a:r>
            <a:r>
              <a:rPr lang="en-US" sz="4100" b="1" i="1" dirty="0" err="1" smtClean="0"/>
              <a:t>Kurang</a:t>
            </a:r>
            <a:r>
              <a:rPr lang="en-US" sz="4100" b="1" i="1" dirty="0" smtClean="0"/>
              <a:t> </a:t>
            </a:r>
            <a:r>
              <a:rPr lang="en-US" sz="4100" b="1" i="1" dirty="0" err="1" smtClean="0"/>
              <a:t>sio-sio</a:t>
            </a:r>
            <a:r>
              <a:rPr lang="en-US" sz="4100" b="1" i="1" dirty="0" smtClean="0"/>
              <a:t>, </a:t>
            </a:r>
            <a:r>
              <a:rPr lang="en-US" sz="4100" b="1" i="1" dirty="0" err="1" smtClean="0"/>
              <a:t>labiah</a:t>
            </a:r>
            <a:r>
              <a:rPr lang="en-US" sz="4100" b="1" i="1" dirty="0" smtClean="0"/>
              <a:t> </a:t>
            </a:r>
            <a:r>
              <a:rPr lang="en-US" sz="4100" b="1" i="1" dirty="0" err="1" smtClean="0"/>
              <a:t>ancak</a:t>
            </a:r>
            <a:r>
              <a:rPr lang="en-US" sz="4100" b="1" i="1" dirty="0" smtClean="0"/>
              <a:t>-</a:t>
            </a:r>
            <a:r>
              <a:rPr lang="en-US" sz="4100" b="1" i="1" dirty="0" err="1" smtClean="0"/>
              <a:t>ancak</a:t>
            </a:r>
            <a:r>
              <a:rPr lang="en-US" sz="4100" b="1" i="1" dirty="0" smtClean="0"/>
              <a:t>.”</a:t>
            </a:r>
          </a:p>
          <a:p>
            <a:pPr>
              <a:buNone/>
            </a:pPr>
            <a:r>
              <a:rPr lang="en-US" sz="3800" dirty="0" err="1" smtClean="0"/>
              <a:t>Artinya</a:t>
            </a:r>
            <a:r>
              <a:rPr lang="en-US" sz="3800" dirty="0" smtClean="0"/>
              <a:t>, </a:t>
            </a:r>
            <a:r>
              <a:rPr lang="en-US" sz="3800" i="1" dirty="0" err="1" smtClean="0"/>
              <a:t>suatu</a:t>
            </a:r>
            <a:r>
              <a:rPr lang="en-US" sz="3800" i="1" dirty="0" smtClean="0"/>
              <a:t> </a:t>
            </a:r>
            <a:r>
              <a:rPr lang="en-US" sz="3800" i="1" dirty="0" err="1" smtClean="0"/>
              <a:t>kesia-siaan</a:t>
            </a:r>
            <a:r>
              <a:rPr lang="en-US" sz="3800" i="1" dirty="0" smtClean="0"/>
              <a:t> </a:t>
            </a:r>
            <a:r>
              <a:rPr lang="en-US" sz="3800" i="1" dirty="0" err="1" smtClean="0"/>
              <a:t>bila</a:t>
            </a:r>
            <a:r>
              <a:rPr lang="en-US" sz="3800" i="1" dirty="0" smtClean="0"/>
              <a:t> </a:t>
            </a:r>
            <a:r>
              <a:rPr lang="en-US" sz="3800" i="1" dirty="0" err="1" smtClean="0"/>
              <a:t>merasa</a:t>
            </a:r>
            <a:r>
              <a:rPr lang="en-US" sz="3800" i="1" dirty="0" smtClean="0"/>
              <a:t> </a:t>
            </a:r>
            <a:r>
              <a:rPr lang="en-US" sz="3800" i="1" dirty="0" err="1" smtClean="0"/>
              <a:t>diri</a:t>
            </a:r>
            <a:r>
              <a:rPr lang="en-US" sz="3800" i="1" dirty="0" smtClean="0"/>
              <a:t> </a:t>
            </a:r>
            <a:r>
              <a:rPr lang="en-US" sz="3800" i="1" dirty="0" err="1" smtClean="0"/>
              <a:t>kurang</a:t>
            </a:r>
            <a:r>
              <a:rPr lang="en-US" sz="3800" i="1" dirty="0" smtClean="0"/>
              <a:t> </a:t>
            </a:r>
            <a:r>
              <a:rPr lang="en-US" sz="3800" i="1" dirty="0" err="1" smtClean="0"/>
              <a:t>dari</a:t>
            </a:r>
            <a:r>
              <a:rPr lang="en-US" sz="3800" i="1" dirty="0" smtClean="0"/>
              <a:t> </a:t>
            </a:r>
            <a:r>
              <a:rPr lang="en-US" sz="3800" i="1" dirty="0" err="1" smtClean="0"/>
              <a:t>orang</a:t>
            </a:r>
            <a:r>
              <a:rPr lang="en-US" sz="3800" i="1" dirty="0" smtClean="0"/>
              <a:t> lain, </a:t>
            </a:r>
            <a:r>
              <a:rPr lang="en-US" sz="3800" i="1" dirty="0" err="1" smtClean="0"/>
              <a:t>tetapi</a:t>
            </a:r>
            <a:r>
              <a:rPr lang="en-US" sz="3800" i="1" dirty="0" smtClean="0"/>
              <a:t> </a:t>
            </a:r>
            <a:r>
              <a:rPr lang="en-US" sz="3800" i="1" dirty="0" err="1" smtClean="0"/>
              <a:t>suatu</a:t>
            </a:r>
            <a:r>
              <a:rPr lang="en-US" sz="3800" i="1" dirty="0" smtClean="0"/>
              <a:t> </a:t>
            </a:r>
            <a:r>
              <a:rPr lang="en-US" sz="3800" i="1" dirty="0" err="1" smtClean="0"/>
              <a:t>kegilaan</a:t>
            </a:r>
            <a:r>
              <a:rPr lang="en-US" sz="3800" i="1" dirty="0" smtClean="0"/>
              <a:t> pula </a:t>
            </a:r>
            <a:r>
              <a:rPr lang="en-US" sz="3800" i="1" dirty="0" err="1" smtClean="0"/>
              <a:t>bila</a:t>
            </a:r>
            <a:r>
              <a:rPr lang="en-US" sz="3800" i="1" dirty="0" smtClean="0"/>
              <a:t> </a:t>
            </a:r>
            <a:r>
              <a:rPr lang="en-US" sz="3800" i="1" dirty="0" err="1" smtClean="0"/>
              <a:t>menganggap</a:t>
            </a:r>
            <a:r>
              <a:rPr lang="en-US" sz="3800" i="1" dirty="0" smtClean="0"/>
              <a:t> </a:t>
            </a:r>
            <a:r>
              <a:rPr lang="en-US" sz="3800" i="1" dirty="0" err="1" smtClean="0"/>
              <a:t>diri</a:t>
            </a:r>
            <a:r>
              <a:rPr lang="en-US" sz="3800" i="1" dirty="0" smtClean="0"/>
              <a:t> </a:t>
            </a:r>
            <a:r>
              <a:rPr lang="en-US" sz="3800" i="1" dirty="0" err="1" smtClean="0"/>
              <a:t>lebih</a:t>
            </a:r>
            <a:r>
              <a:rPr lang="en-US" sz="3800" i="1" dirty="0" smtClean="0"/>
              <a:t> </a:t>
            </a:r>
            <a:r>
              <a:rPr lang="en-US" sz="3800" i="1" dirty="0" err="1" smtClean="0"/>
              <a:t>dari</a:t>
            </a:r>
            <a:r>
              <a:rPr lang="en-US" sz="3800" i="1" dirty="0" smtClean="0"/>
              <a:t> </a:t>
            </a:r>
            <a:r>
              <a:rPr lang="en-US" sz="3800" i="1" dirty="0" err="1" smtClean="0"/>
              <a:t>orang</a:t>
            </a:r>
            <a:r>
              <a:rPr lang="en-US" sz="3800" i="1" dirty="0" smtClean="0"/>
              <a:t> lain</a:t>
            </a:r>
            <a:r>
              <a:rPr lang="en-US" sz="3800" dirty="0" smtClean="0"/>
              <a:t>.  </a:t>
            </a:r>
          </a:p>
          <a:p>
            <a:pPr>
              <a:buNone/>
            </a:pPr>
            <a:r>
              <a:rPr lang="en-US" sz="3800" dirty="0" err="1" smtClean="0"/>
              <a:t>Jadi</a:t>
            </a:r>
            <a:r>
              <a:rPr lang="en-US" sz="3800" dirty="0" smtClean="0"/>
              <a:t>, </a:t>
            </a:r>
            <a:r>
              <a:rPr lang="en-US" sz="3800" b="1" dirty="0" err="1" smtClean="0"/>
              <a:t>orang</a:t>
            </a:r>
            <a:r>
              <a:rPr lang="en-US" sz="3800" b="1" dirty="0" smtClean="0"/>
              <a:t> </a:t>
            </a:r>
            <a:r>
              <a:rPr lang="en-US" sz="3800" b="1" dirty="0" err="1" smtClean="0"/>
              <a:t>Minang</a:t>
            </a:r>
            <a:r>
              <a:rPr lang="en-US" sz="3800" b="1" dirty="0" smtClean="0"/>
              <a:t> </a:t>
            </a:r>
            <a:r>
              <a:rPr lang="en-US" sz="3800" b="1" dirty="0" err="1" smtClean="0"/>
              <a:t>tidak</a:t>
            </a:r>
            <a:r>
              <a:rPr lang="en-US" sz="3800" b="1" dirty="0" smtClean="0"/>
              <a:t> </a:t>
            </a:r>
            <a:r>
              <a:rPr lang="en-US" sz="3800" b="1" dirty="0" err="1" smtClean="0"/>
              <a:t>boleh</a:t>
            </a:r>
            <a:r>
              <a:rPr lang="en-US" sz="3800" b="1" dirty="0" smtClean="0"/>
              <a:t> </a:t>
            </a:r>
            <a:r>
              <a:rPr lang="en-US" sz="3800" b="1" dirty="0" err="1" smtClean="0"/>
              <a:t>berlebih-lebihan</a:t>
            </a:r>
            <a:r>
              <a:rPr lang="en-US" sz="3800" b="1" dirty="0" smtClean="0"/>
              <a:t> </a:t>
            </a:r>
            <a:r>
              <a:rPr lang="en-US" sz="3800" b="1" dirty="0" err="1" smtClean="0"/>
              <a:t>menyikapi</a:t>
            </a:r>
            <a:r>
              <a:rPr lang="en-US" sz="3800" b="1" dirty="0" smtClean="0"/>
              <a:t> </a:t>
            </a:r>
            <a:r>
              <a:rPr lang="en-US" sz="3800" b="1" dirty="0" err="1" smtClean="0"/>
              <a:t>Teknologi</a:t>
            </a:r>
            <a:r>
              <a:rPr lang="en-US" sz="3800" b="1" dirty="0" smtClean="0"/>
              <a:t> </a:t>
            </a:r>
            <a:r>
              <a:rPr lang="en-US" sz="3800" b="1" dirty="0" err="1" smtClean="0"/>
              <a:t>Informasi</a:t>
            </a:r>
            <a:r>
              <a:rPr lang="en-US" sz="3800" b="1" dirty="0" smtClean="0"/>
              <a:t>, </a:t>
            </a:r>
            <a:r>
              <a:rPr lang="en-US" sz="3800" b="1" dirty="0" err="1" smtClean="0"/>
              <a:t>tetapi</a:t>
            </a:r>
            <a:r>
              <a:rPr lang="en-US" sz="3800" b="1" dirty="0" smtClean="0"/>
              <a:t> </a:t>
            </a:r>
            <a:r>
              <a:rPr lang="en-US" sz="3800" b="1" dirty="0" err="1" smtClean="0"/>
              <a:t>akseslah</a:t>
            </a:r>
            <a:r>
              <a:rPr lang="en-US" sz="3800" b="1" dirty="0" smtClean="0"/>
              <a:t> </a:t>
            </a:r>
            <a:r>
              <a:rPr lang="en-US" sz="3800" b="1" dirty="0" err="1" smtClean="0"/>
              <a:t>sesuai</a:t>
            </a:r>
            <a:r>
              <a:rPr lang="en-US" sz="3800" b="1" dirty="0" smtClean="0"/>
              <a:t> </a:t>
            </a:r>
            <a:r>
              <a:rPr lang="en-US" sz="3800" b="1" dirty="0" err="1" smtClean="0"/>
              <a:t>dengan</a:t>
            </a:r>
            <a:r>
              <a:rPr lang="en-US" sz="3800" b="1" dirty="0" smtClean="0"/>
              <a:t> </a:t>
            </a:r>
            <a:r>
              <a:rPr lang="en-US" sz="3800" b="1" dirty="0" err="1" smtClean="0"/>
              <a:t>keperluan</a:t>
            </a:r>
            <a:r>
              <a:rPr lang="en-US" sz="3800" b="1" dirty="0" smtClean="0"/>
              <a:t> </a:t>
            </a:r>
            <a:r>
              <a:rPr lang="en-US" sz="3800" b="1" dirty="0" err="1" smtClean="0"/>
              <a:t>dan</a:t>
            </a:r>
            <a:r>
              <a:rPr lang="en-US" sz="3800" b="1" dirty="0" smtClean="0"/>
              <a:t> </a:t>
            </a:r>
            <a:r>
              <a:rPr lang="en-US" sz="3800" b="1" dirty="0" err="1" smtClean="0"/>
              <a:t>kebutuhan</a:t>
            </a:r>
            <a:r>
              <a:rPr lang="en-US" sz="3800" dirty="0" smtClean="0"/>
              <a:t>.</a:t>
            </a:r>
          </a:p>
          <a:p>
            <a:pPr>
              <a:buNone/>
            </a:pPr>
            <a:r>
              <a:rPr lang="en-US" sz="3800" dirty="0" err="1" smtClean="0"/>
              <a:t>Harus</a:t>
            </a:r>
            <a:r>
              <a:rPr lang="en-US" sz="3800" dirty="0" smtClean="0"/>
              <a:t> </a:t>
            </a:r>
            <a:r>
              <a:rPr lang="en-US" sz="3800" dirty="0" err="1" smtClean="0"/>
              <a:t>di</a:t>
            </a:r>
            <a:r>
              <a:rPr lang="en-US" sz="3800" b="1" dirty="0" err="1" smtClean="0"/>
              <a:t>bedakan</a:t>
            </a:r>
            <a:r>
              <a:rPr lang="en-US" sz="3800" dirty="0" smtClean="0"/>
              <a:t> </a:t>
            </a:r>
            <a:r>
              <a:rPr lang="en-US" sz="3800" dirty="0" err="1" smtClean="0"/>
              <a:t>antara</a:t>
            </a:r>
            <a:r>
              <a:rPr lang="en-US" sz="3800" dirty="0" smtClean="0"/>
              <a:t> </a:t>
            </a:r>
            <a:r>
              <a:rPr lang="en-US" sz="3800" b="1" dirty="0" err="1" smtClean="0"/>
              <a:t>kebutuhan</a:t>
            </a:r>
            <a:r>
              <a:rPr lang="en-US" sz="3800" b="1" dirty="0" smtClean="0"/>
              <a:t> </a:t>
            </a:r>
            <a:r>
              <a:rPr lang="en-US" sz="3800" dirty="0" err="1" smtClean="0"/>
              <a:t>dan</a:t>
            </a:r>
            <a:r>
              <a:rPr lang="en-US" sz="3800" dirty="0" smtClean="0"/>
              <a:t> </a:t>
            </a:r>
            <a:r>
              <a:rPr lang="en-US" sz="3800" b="1" dirty="0" err="1" smtClean="0"/>
              <a:t>keinginan</a:t>
            </a:r>
            <a:r>
              <a:rPr lang="en-US" sz="3800" b="1" dirty="0" smtClean="0"/>
              <a:t>.</a:t>
            </a:r>
            <a:r>
              <a:rPr lang="en-US" sz="3800" dirty="0" smtClean="0"/>
              <a:t> </a:t>
            </a: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62743"/>
            <a:ext cx="2322286" cy="4702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74638"/>
            <a:ext cx="10387584" cy="1143000"/>
          </a:xfrm>
        </p:spPr>
        <p:txBody>
          <a:bodyPr>
            <a:noAutofit/>
          </a:bodyPr>
          <a:lstStyle/>
          <a:p>
            <a:r>
              <a:rPr lang="en-US" sz="3600" b="1" dirty="0" smtClean="0"/>
              <a:t>5.  </a:t>
            </a:r>
            <a:r>
              <a:rPr lang="en-US" sz="3600" b="1" dirty="0" err="1" smtClean="0"/>
              <a:t>Wujudkanlah</a:t>
            </a:r>
            <a:r>
              <a:rPr lang="en-US" sz="3600" b="1" dirty="0" smtClean="0"/>
              <a:t>  </a:t>
            </a:r>
            <a:r>
              <a:rPr lang="en-US" sz="3600" b="1" dirty="0" err="1" smtClean="0"/>
              <a:t>Eksistensi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dengan</a:t>
            </a:r>
            <a:r>
              <a:rPr lang="en-US" sz="3600" b="1" dirty="0" smtClean="0"/>
              <a:t> </a:t>
            </a:r>
            <a:br>
              <a:rPr lang="en-US" sz="3600" b="1" dirty="0" smtClean="0"/>
            </a:br>
            <a:r>
              <a:rPr lang="en-US" sz="3600" b="1" dirty="0" smtClean="0"/>
              <a:t>     </a:t>
            </a:r>
            <a:r>
              <a:rPr lang="en-US" sz="3600" b="1" dirty="0" err="1" smtClean="0"/>
              <a:t>Selektif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dan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Bermartabat</a:t>
            </a:r>
            <a:r>
              <a:rPr lang="en-US" sz="3600" b="1" dirty="0" smtClean="0"/>
              <a:t>!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0342" y="1447800"/>
            <a:ext cx="9531241" cy="5029200"/>
          </a:xfrm>
        </p:spPr>
        <p:txBody>
          <a:bodyPr>
            <a:normAutofit lnSpcReduction="10000"/>
          </a:bodyPr>
          <a:lstStyle/>
          <a:p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pertemanan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Media </a:t>
            </a:r>
            <a:r>
              <a:rPr lang="en-US" dirty="0" err="1" smtClean="0"/>
              <a:t>Sosial</a:t>
            </a:r>
            <a:r>
              <a:rPr lang="en-US" dirty="0" smtClean="0"/>
              <a:t>, </a:t>
            </a:r>
            <a:r>
              <a:rPr lang="en-US" dirty="0" err="1" smtClean="0"/>
              <a:t>orang</a:t>
            </a:r>
            <a:r>
              <a:rPr lang="en-US" dirty="0" smtClean="0"/>
              <a:t> </a:t>
            </a:r>
            <a:r>
              <a:rPr lang="en-US" dirty="0" err="1" smtClean="0"/>
              <a:t>Minang</a:t>
            </a:r>
            <a:r>
              <a:rPr lang="en-US" dirty="0" smtClean="0"/>
              <a:t> </a:t>
            </a:r>
            <a:r>
              <a:rPr lang="en-US" dirty="0" err="1" smtClean="0"/>
              <a:t>harus</a:t>
            </a:r>
            <a:r>
              <a:rPr lang="en-US" dirty="0" smtClean="0"/>
              <a:t> </a:t>
            </a:r>
            <a:r>
              <a:rPr lang="en-US" dirty="0" err="1" smtClean="0"/>
              <a:t>selektif</a:t>
            </a:r>
            <a:r>
              <a:rPr lang="en-US" dirty="0" smtClean="0"/>
              <a:t>,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boleh</a:t>
            </a:r>
            <a:r>
              <a:rPr lang="en-US" dirty="0" smtClean="0"/>
              <a:t> </a:t>
            </a:r>
            <a:r>
              <a:rPr lang="en-US" dirty="0" err="1" smtClean="0"/>
              <a:t>curhat</a:t>
            </a:r>
            <a:r>
              <a:rPr lang="en-US" dirty="0" smtClean="0"/>
              <a:t> </a:t>
            </a:r>
            <a:r>
              <a:rPr lang="en-US" dirty="0" err="1" smtClean="0"/>
              <a:t>sembarangan</a:t>
            </a:r>
            <a:r>
              <a:rPr lang="en-US" dirty="0" smtClean="0"/>
              <a:t>,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ajaran</a:t>
            </a:r>
            <a:r>
              <a:rPr lang="en-US" dirty="0" smtClean="0"/>
              <a:t> </a:t>
            </a:r>
            <a:r>
              <a:rPr lang="en-US" dirty="0" err="1" smtClean="0"/>
              <a:t>adat</a:t>
            </a:r>
            <a:r>
              <a:rPr lang="en-US" dirty="0" smtClean="0"/>
              <a:t> </a:t>
            </a:r>
            <a:r>
              <a:rPr lang="en-US" sz="3000" b="1" dirty="0" err="1" smtClean="0"/>
              <a:t>harga</a:t>
            </a:r>
            <a:r>
              <a:rPr lang="en-US" sz="3000" b="1" dirty="0" smtClean="0"/>
              <a:t> </a:t>
            </a:r>
            <a:r>
              <a:rPr lang="en-US" sz="3000" b="1" dirty="0" err="1" smtClean="0"/>
              <a:t>diri</a:t>
            </a:r>
            <a:r>
              <a:rPr lang="en-US" sz="3000" b="1" dirty="0" smtClean="0"/>
              <a:t> </a:t>
            </a:r>
            <a:r>
              <a:rPr lang="en-US" sz="3000" b="1" dirty="0" err="1" smtClean="0"/>
              <a:t>harus</a:t>
            </a:r>
            <a:r>
              <a:rPr lang="en-US" sz="3000" b="1" dirty="0" smtClean="0"/>
              <a:t> </a:t>
            </a:r>
            <a:r>
              <a:rPr lang="en-US" sz="3000" b="1" dirty="0" err="1" smtClean="0"/>
              <a:t>ditegakkan</a:t>
            </a:r>
            <a:r>
              <a:rPr lang="en-US" dirty="0" smtClean="0"/>
              <a:t>.</a:t>
            </a:r>
          </a:p>
          <a:p>
            <a:pPr algn="ctr">
              <a:buNone/>
            </a:pPr>
            <a:r>
              <a:rPr lang="en-US" sz="3900" b="1" i="1" dirty="0" err="1" smtClean="0"/>
              <a:t>Babiliak</a:t>
            </a:r>
            <a:r>
              <a:rPr lang="en-US" sz="3900" b="1" i="1" dirty="0" smtClean="0"/>
              <a:t> </a:t>
            </a:r>
            <a:r>
              <a:rPr lang="en-US" sz="3900" b="1" i="1" dirty="0" err="1" smtClean="0"/>
              <a:t>ketek</a:t>
            </a:r>
            <a:r>
              <a:rPr lang="en-US" sz="3900" b="1" i="1" dirty="0" smtClean="0"/>
              <a:t> </a:t>
            </a:r>
            <a:r>
              <a:rPr lang="en-US" sz="3900" b="1" i="1" dirty="0" err="1" smtClean="0"/>
              <a:t>babiliak</a:t>
            </a:r>
            <a:r>
              <a:rPr lang="en-US" sz="3900" b="1" i="1" dirty="0" smtClean="0"/>
              <a:t> </a:t>
            </a:r>
            <a:r>
              <a:rPr lang="en-US" sz="3900" b="1" i="1" dirty="0" err="1" smtClean="0"/>
              <a:t>gadang</a:t>
            </a:r>
            <a:r>
              <a:rPr lang="en-US" sz="3900" b="1" i="1" dirty="0" smtClean="0"/>
              <a:t>”.</a:t>
            </a:r>
          </a:p>
          <a:p>
            <a:pPr>
              <a:buNone/>
            </a:pPr>
            <a:r>
              <a:rPr lang="en-US" dirty="0" err="1" smtClean="0"/>
              <a:t>Artinya</a:t>
            </a:r>
            <a:r>
              <a:rPr lang="en-US" dirty="0" smtClean="0"/>
              <a:t>, </a:t>
            </a:r>
            <a:r>
              <a:rPr lang="en-US" i="1" dirty="0" err="1" smtClean="0"/>
              <a:t>jika</a:t>
            </a:r>
            <a:r>
              <a:rPr lang="en-US" i="1" dirty="0" smtClean="0"/>
              <a:t> </a:t>
            </a:r>
            <a:r>
              <a:rPr lang="en-US" i="1" dirty="0" err="1" smtClean="0"/>
              <a:t>rahasia</a:t>
            </a:r>
            <a:r>
              <a:rPr lang="en-US" i="1" dirty="0" smtClean="0"/>
              <a:t> </a:t>
            </a:r>
            <a:r>
              <a:rPr lang="en-US" i="1" dirty="0" err="1" smtClean="0"/>
              <a:t>itu</a:t>
            </a:r>
            <a:r>
              <a:rPr lang="en-US" i="1" dirty="0" smtClean="0"/>
              <a:t> </a:t>
            </a:r>
            <a:r>
              <a:rPr lang="en-US" i="1" dirty="0" err="1" smtClean="0"/>
              <a:t>sangat</a:t>
            </a:r>
            <a:r>
              <a:rPr lang="en-US" i="1" dirty="0" smtClean="0"/>
              <a:t> </a:t>
            </a:r>
            <a:r>
              <a:rPr lang="en-US" i="1" dirty="0" err="1" smtClean="0"/>
              <a:t>pribadi</a:t>
            </a:r>
            <a:r>
              <a:rPr lang="en-US" i="1" dirty="0" smtClean="0"/>
              <a:t>, </a:t>
            </a:r>
            <a:r>
              <a:rPr lang="en-US" i="1" dirty="0" err="1" smtClean="0"/>
              <a:t>jangan</a:t>
            </a:r>
            <a:r>
              <a:rPr lang="en-US" i="1" dirty="0" smtClean="0"/>
              <a:t> </a:t>
            </a:r>
            <a:r>
              <a:rPr lang="en-US" i="1" dirty="0" err="1" smtClean="0"/>
              <a:t>tahu</a:t>
            </a:r>
            <a:r>
              <a:rPr lang="en-US" i="1" dirty="0" smtClean="0"/>
              <a:t> </a:t>
            </a:r>
            <a:r>
              <a:rPr lang="en-US" i="1" dirty="0" err="1" smtClean="0"/>
              <a:t>orang</a:t>
            </a:r>
            <a:r>
              <a:rPr lang="en-US" i="1" dirty="0" smtClean="0"/>
              <a:t> </a:t>
            </a:r>
            <a:r>
              <a:rPr lang="en-US" i="1" dirty="0" err="1" smtClean="0"/>
              <a:t>serumah</a:t>
            </a:r>
            <a:r>
              <a:rPr lang="en-US" i="1" dirty="0" smtClean="0"/>
              <a:t>, </a:t>
            </a:r>
            <a:r>
              <a:rPr lang="en-US" i="1" dirty="0" err="1" smtClean="0"/>
              <a:t>bahkan</a:t>
            </a:r>
            <a:r>
              <a:rPr lang="en-US" i="1" dirty="0" smtClean="0"/>
              <a:t> </a:t>
            </a:r>
            <a:r>
              <a:rPr lang="en-US" i="1" dirty="0" err="1" smtClean="0"/>
              <a:t>tetangga</a:t>
            </a:r>
            <a:r>
              <a:rPr lang="en-US" i="1" dirty="0" smtClean="0"/>
              <a:t>, </a:t>
            </a:r>
            <a:r>
              <a:rPr lang="en-US" i="1" dirty="0" err="1" smtClean="0"/>
              <a:t>begitu</a:t>
            </a:r>
            <a:r>
              <a:rPr lang="en-US" i="1" dirty="0" smtClean="0"/>
              <a:t> pula </a:t>
            </a:r>
            <a:r>
              <a:rPr lang="en-US" i="1" dirty="0" err="1" smtClean="0"/>
              <a:t>seterusnya</a:t>
            </a:r>
            <a:r>
              <a:rPr lang="en-US" i="1" dirty="0" smtClean="0"/>
              <a:t>;. </a:t>
            </a:r>
            <a:r>
              <a:rPr lang="en-US" i="1" dirty="0" err="1" smtClean="0"/>
              <a:t>jangan</a:t>
            </a:r>
            <a:r>
              <a:rPr lang="en-US" i="1" dirty="0" smtClean="0"/>
              <a:t> “</a:t>
            </a:r>
            <a:r>
              <a:rPr lang="en-US" b="1" i="1" dirty="0" err="1" smtClean="0"/>
              <a:t>maminta</a:t>
            </a:r>
            <a:r>
              <a:rPr lang="en-US" b="1" i="1" dirty="0" smtClean="0"/>
              <a:t> </a:t>
            </a:r>
            <a:r>
              <a:rPr lang="en-US" b="1" i="1" dirty="0" err="1" smtClean="0"/>
              <a:t>angok</a:t>
            </a:r>
            <a:r>
              <a:rPr lang="en-US" b="1" i="1" dirty="0" smtClean="0"/>
              <a:t> ka </a:t>
            </a:r>
            <a:r>
              <a:rPr lang="en-US" b="1" i="1" dirty="0" err="1" smtClean="0"/>
              <a:t>lua</a:t>
            </a:r>
            <a:r>
              <a:rPr lang="en-US" b="1" i="1" dirty="0" smtClean="0"/>
              <a:t> </a:t>
            </a:r>
            <a:r>
              <a:rPr lang="en-US" b="1" i="1" dirty="0" err="1" smtClean="0"/>
              <a:t>badan</a:t>
            </a:r>
            <a:r>
              <a:rPr lang="en-US" b="1" i="1" dirty="0" smtClean="0"/>
              <a:t>”.</a:t>
            </a:r>
            <a:endParaRPr lang="en-US" b="1" dirty="0" smtClean="0"/>
          </a:p>
          <a:p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adat</a:t>
            </a:r>
            <a:r>
              <a:rPr lang="en-US" dirty="0" smtClean="0"/>
              <a:t> </a:t>
            </a:r>
            <a:r>
              <a:rPr lang="en-US" dirty="0" err="1" smtClean="0"/>
              <a:t>Minang</a:t>
            </a:r>
            <a:r>
              <a:rPr lang="en-US" dirty="0" smtClean="0"/>
              <a:t>, “</a:t>
            </a:r>
            <a:r>
              <a:rPr lang="en-US" b="1" i="1" dirty="0" err="1" smtClean="0"/>
              <a:t>malu</a:t>
            </a:r>
            <a:r>
              <a:rPr lang="en-US" b="1" i="1" dirty="0" smtClean="0"/>
              <a:t> </a:t>
            </a:r>
            <a:r>
              <a:rPr lang="en-US" b="1" i="1" dirty="0" err="1" smtClean="0"/>
              <a:t>tak</a:t>
            </a:r>
            <a:r>
              <a:rPr lang="en-US" b="1" i="1" dirty="0" smtClean="0"/>
              <a:t> </a:t>
            </a:r>
            <a:r>
              <a:rPr lang="en-US" b="1" i="1" dirty="0" err="1" smtClean="0"/>
              <a:t>dapek</a:t>
            </a:r>
            <a:r>
              <a:rPr lang="en-US" b="1" i="1" dirty="0" smtClean="0"/>
              <a:t> </a:t>
            </a:r>
            <a:r>
              <a:rPr lang="en-US" b="1" i="1" dirty="0" err="1" smtClean="0"/>
              <a:t>dibagi</a:t>
            </a:r>
            <a:r>
              <a:rPr lang="en-US" b="1" i="1" dirty="0" smtClean="0"/>
              <a:t>”. </a:t>
            </a:r>
            <a:r>
              <a:rPr lang="en-US" dirty="0" err="1" smtClean="0"/>
              <a:t>Jadi</a:t>
            </a:r>
            <a:r>
              <a:rPr lang="en-US" dirty="0" smtClean="0"/>
              <a:t>, </a:t>
            </a:r>
            <a:r>
              <a:rPr lang="en-US" dirty="0" err="1" smtClean="0"/>
              <a:t>jika</a:t>
            </a:r>
            <a:r>
              <a:rPr lang="en-US" dirty="0" smtClean="0"/>
              <a:t> </a:t>
            </a:r>
            <a:r>
              <a:rPr lang="en-US" dirty="0" err="1" smtClean="0"/>
              <a:t>ada</a:t>
            </a:r>
            <a:r>
              <a:rPr lang="en-US" dirty="0" smtClean="0"/>
              <a:t> </a:t>
            </a:r>
            <a:r>
              <a:rPr lang="en-US" dirty="0" err="1" smtClean="0"/>
              <a:t>suatu</a:t>
            </a:r>
            <a:r>
              <a:rPr lang="en-US" dirty="0" smtClean="0"/>
              <a:t> </a:t>
            </a:r>
            <a:r>
              <a:rPr lang="en-US" dirty="0" err="1" smtClean="0"/>
              <a:t>masalah</a:t>
            </a:r>
            <a:r>
              <a:rPr lang="en-US" dirty="0" smtClean="0"/>
              <a:t> </a:t>
            </a:r>
            <a:r>
              <a:rPr lang="en-US" dirty="0" err="1" smtClean="0"/>
              <a:t>harus</a:t>
            </a:r>
            <a:r>
              <a:rPr lang="en-US" dirty="0" smtClean="0"/>
              <a:t> </a:t>
            </a:r>
            <a:r>
              <a:rPr lang="en-US" dirty="0" err="1" smtClean="0"/>
              <a:t>dipecahkan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keluarga</a:t>
            </a:r>
            <a:r>
              <a:rPr lang="en-US" dirty="0" smtClean="0"/>
              <a:t> </a:t>
            </a:r>
            <a:r>
              <a:rPr lang="en-US" dirty="0" err="1" smtClean="0"/>
              <a:t>terdekat</a:t>
            </a:r>
            <a:r>
              <a:rPr lang="en-US" dirty="0" smtClean="0"/>
              <a:t>, </a:t>
            </a:r>
            <a:r>
              <a:rPr lang="en-US" dirty="0" err="1" smtClean="0"/>
              <a:t>jika</a:t>
            </a:r>
            <a:r>
              <a:rPr lang="en-US" dirty="0" smtClean="0"/>
              <a:t> </a:t>
            </a:r>
            <a:r>
              <a:rPr lang="en-US" dirty="0" err="1" smtClean="0"/>
              <a:t>kepada</a:t>
            </a:r>
            <a:r>
              <a:rPr lang="en-US" dirty="0" smtClean="0"/>
              <a:t> </a:t>
            </a:r>
            <a:r>
              <a:rPr lang="en-US" dirty="0" err="1" smtClean="0"/>
              <a:t>orang</a:t>
            </a:r>
            <a:r>
              <a:rPr lang="en-US" dirty="0" smtClean="0"/>
              <a:t> lain </a:t>
            </a:r>
            <a:r>
              <a:rPr lang="en-US" dirty="0" err="1" smtClean="0"/>
              <a:t>disebut</a:t>
            </a:r>
            <a:r>
              <a:rPr lang="en-US" dirty="0" smtClean="0"/>
              <a:t> “</a:t>
            </a:r>
            <a:r>
              <a:rPr lang="en-US" b="1" dirty="0" err="1" smtClean="0"/>
              <a:t>pamacah</a:t>
            </a:r>
            <a:r>
              <a:rPr lang="en-US" b="1" dirty="0" smtClean="0"/>
              <a:t> </a:t>
            </a:r>
            <a:r>
              <a:rPr lang="en-US" b="1" dirty="0" err="1" smtClean="0"/>
              <a:t>tubo</a:t>
            </a:r>
            <a:r>
              <a:rPr lang="en-US" b="1" dirty="0" smtClean="0"/>
              <a:t>”</a:t>
            </a:r>
            <a:r>
              <a:rPr lang="en-US" dirty="0" smtClean="0"/>
              <a:t>,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menyebar</a:t>
            </a:r>
            <a:r>
              <a:rPr lang="en-US" dirty="0" smtClean="0"/>
              <a:t> </a:t>
            </a:r>
            <a:r>
              <a:rPr lang="en-US" dirty="0" err="1" smtClean="0"/>
              <a:t>aib</a:t>
            </a:r>
            <a:r>
              <a:rPr lang="en-US" dirty="0" smtClean="0"/>
              <a:t> </a:t>
            </a:r>
            <a:r>
              <a:rPr lang="en-US" dirty="0" err="1" smtClean="0"/>
              <a:t>kepada</a:t>
            </a:r>
            <a:r>
              <a:rPr lang="en-US" dirty="0" smtClean="0"/>
              <a:t> </a:t>
            </a:r>
            <a:r>
              <a:rPr lang="en-US" dirty="0" err="1" smtClean="0"/>
              <a:t>orang</a:t>
            </a:r>
            <a:r>
              <a:rPr lang="en-US" dirty="0" smtClean="0"/>
              <a:t> lain </a:t>
            </a:r>
            <a:r>
              <a:rPr lang="en-US" dirty="0" err="1" smtClean="0"/>
              <a:t>sehingga</a:t>
            </a:r>
            <a:r>
              <a:rPr lang="en-US" dirty="0" smtClean="0"/>
              <a:t> </a:t>
            </a:r>
            <a:r>
              <a:rPr lang="en-US" dirty="0" err="1" smtClean="0"/>
              <a:t>hilang</a:t>
            </a:r>
            <a:r>
              <a:rPr lang="en-US" dirty="0" smtClean="0"/>
              <a:t> </a:t>
            </a:r>
            <a:r>
              <a:rPr lang="en-US" dirty="0" err="1" smtClean="0"/>
              <a:t>harga</a:t>
            </a:r>
            <a:r>
              <a:rPr lang="en-US" dirty="0" smtClean="0"/>
              <a:t> </a:t>
            </a:r>
            <a:r>
              <a:rPr lang="en-US" dirty="0" err="1" smtClean="0"/>
              <a:t>diri</a:t>
            </a:r>
            <a:r>
              <a:rPr lang="en-US" dirty="0" smtClean="0"/>
              <a:t>, </a:t>
            </a:r>
            <a:r>
              <a:rPr lang="en-US" dirty="0" err="1" smtClean="0"/>
              <a:t>keluarga</a:t>
            </a:r>
            <a:r>
              <a:rPr lang="en-US" dirty="0" smtClean="0"/>
              <a:t>,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kaum</a:t>
            </a:r>
            <a:r>
              <a:rPr lang="en-US" dirty="0" smtClean="0"/>
              <a:t>.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2230" y="1465940"/>
            <a:ext cx="2278742" cy="4542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ja-JP" smtClean="0"/>
              <a:t>The Power of PowerPoint | thepopp.com</a:t>
            </a:r>
            <a:endParaRPr lang="ja-JP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459DFB-86F3-43FA-8567-2EA6E426AE90}" type="slidenum">
              <a:rPr lang="ja-JP" altLang="en-US" smtClean="0"/>
              <a:pPr/>
              <a:t>28</a:t>
            </a:fld>
            <a:endParaRPr lang="ja-JP" alt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5"/>
          </p:nvPr>
        </p:nvSpPr>
        <p:spPr>
          <a:xfrm>
            <a:off x="3657601" y="356461"/>
            <a:ext cx="4231036" cy="883404"/>
          </a:xfrm>
        </p:spPr>
        <p:txBody>
          <a:bodyPr/>
          <a:lstStyle/>
          <a:p>
            <a:pPr algn="ctr"/>
            <a:r>
              <a:rPr lang="en-US" sz="2800" b="1" dirty="0" smtClean="0">
                <a:solidFill>
                  <a:srgbClr val="00B050"/>
                </a:solidFill>
              </a:rPr>
              <a:t> </a:t>
            </a:r>
            <a:r>
              <a:rPr lang="en-US" sz="6600" b="1" dirty="0" smtClean="0">
                <a:solidFill>
                  <a:srgbClr val="00B050"/>
                </a:solidFill>
              </a:rPr>
              <a:t>PENUTUP</a:t>
            </a:r>
            <a:endParaRPr lang="id-ID" sz="6600" b="1" dirty="0">
              <a:solidFill>
                <a:srgbClr val="00B050"/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8" name="Oval Callout 7"/>
          <p:cNvSpPr/>
          <p:nvPr/>
        </p:nvSpPr>
        <p:spPr>
          <a:xfrm>
            <a:off x="232475" y="1332855"/>
            <a:ext cx="6307810" cy="4597684"/>
          </a:xfrm>
          <a:prstGeom prst="wedgeEllipseCallou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sz="2800" b="1" dirty="0" smtClean="0">
                <a:solidFill>
                  <a:srgbClr val="C00000"/>
                </a:solidFill>
                <a:latin typeface="Comic Sans MS" pitchFamily="66" charset="0"/>
              </a:rPr>
              <a:t>PEREMPUAN MINANG </a:t>
            </a:r>
            <a:r>
              <a:rPr lang="id-ID" sz="2800" b="1" dirty="0" smtClean="0">
                <a:solidFill>
                  <a:srgbClr val="C00000"/>
                </a:solidFill>
                <a:latin typeface="Comic Sans MS" pitchFamily="66" charset="0"/>
              </a:rPr>
              <a:t>MERUPAKAN BASIS UTAMA DALAM MEWUJUDKAN WATAK YANG BERBUDAYA </a:t>
            </a:r>
            <a:endParaRPr lang="en-US" sz="2800" b="1" dirty="0" smtClean="0">
              <a:solidFill>
                <a:srgbClr val="C00000"/>
              </a:solidFill>
              <a:latin typeface="Comic Sans MS" pitchFamily="66" charset="0"/>
            </a:endParaRPr>
          </a:p>
          <a:p>
            <a:pPr algn="ctr"/>
            <a:r>
              <a:rPr lang="id-ID" sz="2800" b="1" dirty="0" smtClean="0">
                <a:solidFill>
                  <a:srgbClr val="C00000"/>
                </a:solidFill>
                <a:latin typeface="Comic Sans MS" pitchFamily="66" charset="0"/>
              </a:rPr>
              <a:t>PADA ANAK/GENERAS</a:t>
            </a:r>
            <a:r>
              <a:rPr lang="id-ID" sz="2800" b="1" dirty="0" smtClean="0">
                <a:solidFill>
                  <a:srgbClr val="C00000"/>
                </a:solidFill>
              </a:rPr>
              <a:t>I</a:t>
            </a:r>
            <a:r>
              <a:rPr lang="en-US" sz="2800" b="1" dirty="0" smtClean="0">
                <a:solidFill>
                  <a:srgbClr val="C00000"/>
                </a:solidFill>
              </a:rPr>
              <a:t> MINANGKABAU</a:t>
            </a:r>
          </a:p>
        </p:txBody>
      </p:sp>
      <p:sp>
        <p:nvSpPr>
          <p:cNvPr id="9" name="Oval Callout 8"/>
          <p:cNvSpPr/>
          <p:nvPr/>
        </p:nvSpPr>
        <p:spPr>
          <a:xfrm>
            <a:off x="5734373" y="1658319"/>
            <a:ext cx="6261318" cy="4006975"/>
          </a:xfrm>
          <a:prstGeom prst="wedgeEllipseCallou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sz="2800" b="1" dirty="0" smtClean="0">
                <a:solidFill>
                  <a:srgbClr val="002060"/>
                </a:solidFill>
                <a:latin typeface="Comic Sans MS" pitchFamily="66" charset="0"/>
              </a:rPr>
              <a:t>PEREMPUAN MINANG</a:t>
            </a:r>
          </a:p>
          <a:p>
            <a:pPr algn="ctr"/>
            <a:r>
              <a:rPr lang="id-ID" sz="2800" b="1" dirty="0" smtClean="0">
                <a:solidFill>
                  <a:srgbClr val="002060"/>
                </a:solidFill>
                <a:latin typeface="Comic Sans MS" pitchFamily="66" charset="0"/>
              </a:rPr>
              <a:t>HARUS MENJADI PANUTAN DAN CONTOH TELADAN </a:t>
            </a:r>
            <a:r>
              <a:rPr lang="en-US" sz="2800" b="1" dirty="0" smtClean="0">
                <a:solidFill>
                  <a:srgbClr val="002060"/>
                </a:solidFill>
                <a:latin typeface="Comic Sans MS" pitchFamily="66" charset="0"/>
              </a:rPr>
              <a:t>BAGI </a:t>
            </a:r>
            <a:r>
              <a:rPr lang="id-ID" sz="2800" b="1" dirty="0" smtClean="0">
                <a:solidFill>
                  <a:srgbClr val="002060"/>
                </a:solidFill>
                <a:latin typeface="Comic Sans MS" pitchFamily="66" charset="0"/>
              </a:rPr>
              <a:t>TERWUJUDNYA PELESTARIAN BUDAYA</a:t>
            </a:r>
            <a:r>
              <a:rPr lang="en-US" sz="2800" b="1" dirty="0" smtClean="0">
                <a:solidFill>
                  <a:srgbClr val="002060"/>
                </a:solidFill>
                <a:latin typeface="Comic Sans MS" pitchFamily="66" charset="0"/>
              </a:rPr>
              <a:t> ABS-SBK</a:t>
            </a:r>
            <a:endParaRPr lang="id-ID" sz="2800" b="1" dirty="0">
              <a:solidFill>
                <a:srgbClr val="00206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ja-JP" smtClean="0"/>
              <a:t>The Power of PowerPoint | thepopp.com</a:t>
            </a:r>
            <a:endParaRPr lang="ja-JP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459DFB-86F3-43FA-8567-2EA6E426AE90}" type="slidenum">
              <a:rPr lang="ja-JP" altLang="en-US" smtClean="0"/>
              <a:pPr/>
              <a:t>29</a:t>
            </a:fld>
            <a:endParaRPr lang="ja-JP" alt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5"/>
          </p:nvPr>
        </p:nvSpPr>
        <p:spPr>
          <a:xfrm>
            <a:off x="3611105" y="209006"/>
            <a:ext cx="4819973" cy="1247835"/>
          </a:xfrm>
        </p:spPr>
        <p:txBody>
          <a:bodyPr/>
          <a:lstStyle/>
          <a:p>
            <a:pPr algn="ctr"/>
            <a:r>
              <a:rPr lang="en-US" sz="6000" b="1" dirty="0" smtClean="0">
                <a:solidFill>
                  <a:srgbClr val="00B050"/>
                </a:solidFill>
              </a:rPr>
              <a:t>  MOTTO</a:t>
            </a:r>
            <a:endParaRPr lang="id-ID" sz="6000" b="1" dirty="0">
              <a:solidFill>
                <a:srgbClr val="00B050"/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8" name="Oval Callout 7"/>
          <p:cNvSpPr/>
          <p:nvPr/>
        </p:nvSpPr>
        <p:spPr>
          <a:xfrm>
            <a:off x="508001" y="1596325"/>
            <a:ext cx="11422742" cy="4334213"/>
          </a:xfrm>
          <a:prstGeom prst="wedgeEllipseCallou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buNone/>
            </a:pPr>
            <a:r>
              <a:rPr lang="en-US" sz="4800" b="1" dirty="0" smtClean="0">
                <a:solidFill>
                  <a:schemeClr val="tx1"/>
                </a:solidFill>
              </a:rPr>
              <a:t>PEREMPUAN MINANG</a:t>
            </a:r>
          </a:p>
          <a:p>
            <a:pPr algn="ctr">
              <a:buNone/>
            </a:pPr>
            <a:r>
              <a:rPr lang="en-US" sz="4800" b="1" dirty="0" err="1" smtClean="0">
                <a:solidFill>
                  <a:schemeClr val="tx1"/>
                </a:solidFill>
              </a:rPr>
              <a:t>harus</a:t>
            </a:r>
            <a:r>
              <a:rPr lang="en-US" sz="4800" b="1" dirty="0" smtClean="0">
                <a:solidFill>
                  <a:schemeClr val="tx1"/>
                </a:solidFill>
              </a:rPr>
              <a:t> </a:t>
            </a:r>
          </a:p>
          <a:p>
            <a:pPr algn="ctr">
              <a:buNone/>
            </a:pPr>
            <a:r>
              <a:rPr lang="en-US" sz="4800" b="1" dirty="0" smtClean="0">
                <a:solidFill>
                  <a:schemeClr val="tx1"/>
                </a:solidFill>
              </a:rPr>
              <a:t> “BERWAWASAN GLOBAL,</a:t>
            </a:r>
          </a:p>
          <a:p>
            <a:pPr algn="ctr">
              <a:buNone/>
            </a:pPr>
            <a:r>
              <a:rPr lang="en-US" sz="4800" b="1" dirty="0" err="1" smtClean="0">
                <a:solidFill>
                  <a:schemeClr val="tx1"/>
                </a:solidFill>
              </a:rPr>
              <a:t>namun</a:t>
            </a:r>
            <a:r>
              <a:rPr lang="en-US" sz="4800" b="1" dirty="0" smtClean="0">
                <a:solidFill>
                  <a:schemeClr val="tx1"/>
                </a:solidFill>
              </a:rPr>
              <a:t> </a:t>
            </a:r>
            <a:r>
              <a:rPr lang="en-US" sz="4800" b="1" dirty="0" err="1" smtClean="0">
                <a:solidFill>
                  <a:schemeClr val="tx1"/>
                </a:solidFill>
              </a:rPr>
              <a:t>tetap</a:t>
            </a:r>
            <a:endParaRPr lang="en-US" sz="4800" b="1" dirty="0" smtClean="0">
              <a:solidFill>
                <a:schemeClr val="tx1"/>
              </a:solidFill>
            </a:endParaRPr>
          </a:p>
          <a:p>
            <a:pPr algn="ctr">
              <a:buNone/>
            </a:pPr>
            <a:r>
              <a:rPr lang="en-US" sz="4800" b="1" dirty="0" smtClean="0">
                <a:solidFill>
                  <a:schemeClr val="tx1"/>
                </a:solidFill>
              </a:rPr>
              <a:t>BERKEARIFAN LOKAL</a:t>
            </a:r>
            <a:r>
              <a:rPr lang="en-US" sz="3600" b="1" dirty="0" smtClean="0">
                <a:solidFill>
                  <a:schemeClr val="tx1"/>
                </a:solidFill>
              </a:rPr>
              <a:t>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="" xmlns:a16="http://schemas.microsoft.com/office/drawing/2014/main" id="{95BA3FA5-FA57-4313-9DF4-64E137512FCB}"/>
              </a:ext>
            </a:extLst>
          </p:cNvPr>
          <p:cNvGrpSpPr/>
          <p:nvPr/>
        </p:nvGrpSpPr>
        <p:grpSpPr>
          <a:xfrm>
            <a:off x="0" y="4830214"/>
            <a:ext cx="12192000" cy="1165098"/>
            <a:chOff x="0" y="4839006"/>
            <a:chExt cx="12192000" cy="1165098"/>
          </a:xfrm>
        </p:grpSpPr>
        <p:sp>
          <p:nvSpPr>
            <p:cNvPr id="2" name="TextBox 1">
              <a:extLst>
                <a:ext uri="{FF2B5EF4-FFF2-40B4-BE49-F238E27FC236}">
                  <a16:creationId xmlns="" xmlns:a16="http://schemas.microsoft.com/office/drawing/2014/main" id="{29E2714A-BE29-4E83-A155-D5802C472B0A}"/>
                </a:ext>
              </a:extLst>
            </p:cNvPr>
            <p:cNvSpPr txBox="1"/>
            <p:nvPr/>
          </p:nvSpPr>
          <p:spPr>
            <a:xfrm>
              <a:off x="0" y="4839006"/>
              <a:ext cx="12192000" cy="70788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4000" i="1" dirty="0" err="1">
                  <a:solidFill>
                    <a:schemeClr val="bg1"/>
                  </a:solidFill>
                  <a:cs typeface="Arial" pitchFamily="34" charset="0"/>
                </a:rPr>
                <a:t>S</a:t>
              </a:r>
              <a:r>
                <a:rPr lang="en-US" altLang="ko-KR" sz="4000" i="1" dirty="0" err="1" smtClean="0">
                  <a:solidFill>
                    <a:schemeClr val="bg1"/>
                  </a:solidFill>
                  <a:cs typeface="Arial" pitchFamily="34" charset="0"/>
                </a:rPr>
                <a:t>emoga</a:t>
              </a:r>
              <a:r>
                <a:rPr lang="en-US" altLang="ko-KR" sz="4000" i="1" dirty="0" smtClean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id-ID" altLang="ko-KR" sz="4000" i="1" dirty="0">
                  <a:solidFill>
                    <a:schemeClr val="bg1"/>
                  </a:solidFill>
                  <a:cs typeface="Arial" pitchFamily="34" charset="0"/>
                </a:rPr>
                <a:t>B</a:t>
              </a:r>
              <a:r>
                <a:rPr lang="en-US" altLang="ko-KR" sz="4000" i="1" dirty="0" err="1" smtClean="0">
                  <a:solidFill>
                    <a:schemeClr val="bg1"/>
                  </a:solidFill>
                  <a:cs typeface="Arial" pitchFamily="34" charset="0"/>
                </a:rPr>
                <a:t>ermanfaat</a:t>
              </a:r>
              <a:endParaRPr lang="ko-KR" altLang="en-US" sz="4000" i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="" xmlns:a16="http://schemas.microsoft.com/office/drawing/2014/main" id="{279A9243-91CB-437D-9D82-6D402B13F59A}"/>
                </a:ext>
              </a:extLst>
            </p:cNvPr>
            <p:cNvSpPr txBox="1"/>
            <p:nvPr/>
          </p:nvSpPr>
          <p:spPr>
            <a:xfrm>
              <a:off x="148" y="5624448"/>
              <a:ext cx="12191852" cy="37965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867" dirty="0" smtClean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endParaRPr lang="ko-KR" altLang="en-US" sz="1867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F0B50BDA-9DD3-47E4-8852-4E61CF2A00B0}"/>
              </a:ext>
            </a:extLst>
          </p:cNvPr>
          <p:cNvSpPr/>
          <p:nvPr/>
        </p:nvSpPr>
        <p:spPr>
          <a:xfrm>
            <a:off x="0" y="4828755"/>
            <a:ext cx="3894993" cy="116655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4400" dirty="0" smtClean="0">
                <a:solidFill>
                  <a:schemeClr val="tx1"/>
                </a:solidFill>
              </a:rPr>
              <a:t>Nanggalo</a:t>
            </a:r>
            <a:endParaRPr lang="en-US" sz="4400" dirty="0">
              <a:solidFill>
                <a:schemeClr val="tx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0F4F188E-C654-4B5C-ABF1-DB0BEABF2171}"/>
              </a:ext>
            </a:extLst>
          </p:cNvPr>
          <p:cNvSpPr/>
          <p:nvPr/>
        </p:nvSpPr>
        <p:spPr>
          <a:xfrm>
            <a:off x="8296859" y="4828755"/>
            <a:ext cx="3894993" cy="116655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800" dirty="0" smtClean="0">
                <a:solidFill>
                  <a:schemeClr val="tx1"/>
                </a:solidFill>
              </a:rPr>
              <a:t>11 Agustus 2023</a:t>
            </a:r>
            <a:endParaRPr 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1158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11.  2023-2019--PENELITIAN &amp; PENGABDIAN\2023-2020 NAGARI BINAAN (PPNB)\2023 PPNB Nanggalo Nagari Budaya\Dokumen ADM dan Spanduk\SPANDUK PONDOK LITERASI KEGIATAN PPNB-NN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1285508"/>
      </p:ext>
    </p:extLst>
  </p:cSld>
  <p:clrMapOvr>
    <a:masterClrMapping/>
  </p:clrMapOvr>
</p:sld>
</file>

<file path=ppt/theme/theme1.xml><?xml version="1.0" encoding="utf-8"?>
<a:theme xmlns:a="http://schemas.openxmlformats.org/drawingml/2006/main" name="Cover and End Slide Master">
  <a:themeElements>
    <a:clrScheme name="ALLPPT- BURGER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8BA16"/>
      </a:accent1>
      <a:accent2>
        <a:srgbClr val="454545"/>
      </a:accent2>
      <a:accent3>
        <a:srgbClr val="F8BA16"/>
      </a:accent3>
      <a:accent4>
        <a:srgbClr val="454545"/>
      </a:accent4>
      <a:accent5>
        <a:srgbClr val="F8BA16"/>
      </a:accent5>
      <a:accent6>
        <a:srgbClr val="454545"/>
      </a:accent6>
      <a:hlink>
        <a:srgbClr val="454545"/>
      </a:hlink>
      <a:folHlink>
        <a:srgbClr val="454545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tents Slide Master">
  <a:themeElements>
    <a:clrScheme name="ALLPPT- BURGER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8BA16"/>
      </a:accent1>
      <a:accent2>
        <a:srgbClr val="454545"/>
      </a:accent2>
      <a:accent3>
        <a:srgbClr val="F8BA16"/>
      </a:accent3>
      <a:accent4>
        <a:srgbClr val="454545"/>
      </a:accent4>
      <a:accent5>
        <a:srgbClr val="F8BA16"/>
      </a:accent5>
      <a:accent6>
        <a:srgbClr val="454545"/>
      </a:accent6>
      <a:hlink>
        <a:srgbClr val="454545"/>
      </a:hlink>
      <a:folHlink>
        <a:srgbClr val="454545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ection Break Slide Master">
  <a:themeElements>
    <a:clrScheme name="ALLPPT- BURGER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8BA16"/>
      </a:accent1>
      <a:accent2>
        <a:srgbClr val="454545"/>
      </a:accent2>
      <a:accent3>
        <a:srgbClr val="F8BA16"/>
      </a:accent3>
      <a:accent4>
        <a:srgbClr val="454545"/>
      </a:accent4>
      <a:accent5>
        <a:srgbClr val="F8BA16"/>
      </a:accent5>
      <a:accent6>
        <a:srgbClr val="454545"/>
      </a:accent6>
      <a:hlink>
        <a:srgbClr val="454545"/>
      </a:hlink>
      <a:folHlink>
        <a:srgbClr val="454545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4843</TotalTime>
  <Words>1254</Words>
  <Application>Microsoft Office PowerPoint</Application>
  <PresentationFormat>Custom</PresentationFormat>
  <Paragraphs>238</Paragraphs>
  <Slides>31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31</vt:i4>
      </vt:variant>
    </vt:vector>
  </HeadingPairs>
  <TitlesOfParts>
    <vt:vector size="34" baseType="lpstr">
      <vt:lpstr>Cover and End Slide Master</vt:lpstr>
      <vt:lpstr>Contents Slide Master</vt:lpstr>
      <vt:lpstr>Section Break Slide Master</vt:lpstr>
      <vt:lpstr>PowerPoint Presentation</vt:lpstr>
      <vt:lpstr>PowerPoint Presentation</vt:lpstr>
      <vt:lpstr>PowerPoint Presentation</vt:lpstr>
      <vt:lpstr>Penyuluhan terhadap Masyarakat di </vt:lpstr>
      <vt:lpstr>EKSISTENSI BUDAYA MINANGKABAU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TIPE GADIH MINANG YG BERMASALAH TIDAK ABS-SBK</vt:lpstr>
      <vt:lpstr>TIPE PEREMPUAN/GADIH YG TIDAK ABS-SBK</vt:lpstr>
      <vt:lpstr>PowerPoint Presentation</vt:lpstr>
      <vt:lpstr>GADIH MINANG TIPE RAMO-RAMO </vt:lpstr>
      <vt:lpstr>GADIH MINANG TIPE RAMO-RAMO SEBAGAI AGEN PERUBAHAN</vt:lpstr>
      <vt:lpstr>BAGAIMANA SEHARUSNYA GADIH MINANG?</vt:lpstr>
      <vt:lpstr>BUDAYA MINANGKABAU</vt:lpstr>
      <vt:lpstr>1. Hiduplah dengan Motivasi Tinggi!</vt:lpstr>
      <vt:lpstr>2. Raihlah Kemajuan dengan Segera!</vt:lpstr>
      <vt:lpstr>3. Raihlah Prestasi dengan Sehat!</vt:lpstr>
      <vt:lpstr>4. Kompetitiflah  tetapi  Selaras!</vt:lpstr>
      <vt:lpstr>5.  Wujudkanlah  Eksistensi dengan       Selektif dan Bermartabat!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THINKPAD T470 TC</cp:lastModifiedBy>
  <cp:revision>294</cp:revision>
  <cp:lastPrinted>2021-06-30T16:16:00Z</cp:lastPrinted>
  <dcterms:created xsi:type="dcterms:W3CDTF">2020-01-20T05:08:25Z</dcterms:created>
  <dcterms:modified xsi:type="dcterms:W3CDTF">2023-10-13T16:27:06Z</dcterms:modified>
</cp:coreProperties>
</file>